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3"/>
    <p:sldMasterId id="214748367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Secular One"/>
      <p:regular r:id="rId35"/>
    </p:embeddedFont>
    <p:embeddedFont>
      <p:font typeface="Proxima Nova"/>
      <p:regular r:id="rId36"/>
      <p:bold r:id="rId37"/>
      <p:italic r:id="rId38"/>
      <p:boldItalic r:id="rId39"/>
    </p:embeddedFont>
    <p:embeddedFont>
      <p:font typeface="Amatic SC"/>
      <p:regular r:id="rId40"/>
      <p:bold r:id="rId41"/>
    </p:embeddedFont>
    <p:embeddedFont>
      <p:font typeface="Lato"/>
      <p:regular r:id="rId42"/>
      <p:bold r:id="rId43"/>
      <p:italic r:id="rId44"/>
      <p:boldItalic r:id="rId45"/>
    </p:embeddedFont>
    <p:embeddedFont>
      <p:font typeface="Proxima Nova Semibold"/>
      <p:regular r:id="rId46"/>
      <p:bold r:id="rId47"/>
      <p:boldItalic r:id="rId48"/>
    </p:embeddedFont>
    <p:embeddedFont>
      <p:font typeface="Open Sans"/>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AmaticSC-regular.fntdata"/><Relationship Id="rId42" Type="http://schemas.openxmlformats.org/officeDocument/2006/relationships/font" Target="fonts/Lato-regular.fntdata"/><Relationship Id="rId41" Type="http://schemas.openxmlformats.org/officeDocument/2006/relationships/font" Target="fonts/AmaticSC-bold.fntdata"/><Relationship Id="rId44" Type="http://schemas.openxmlformats.org/officeDocument/2006/relationships/font" Target="fonts/Lato-italic.fntdata"/><Relationship Id="rId43" Type="http://schemas.openxmlformats.org/officeDocument/2006/relationships/font" Target="fonts/Lato-bold.fntdata"/><Relationship Id="rId46" Type="http://schemas.openxmlformats.org/officeDocument/2006/relationships/font" Target="fonts/ProximaNovaSemibold-regular.fntdata"/><Relationship Id="rId45"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ProximaNovaSemibold-boldItalic.fntdata"/><Relationship Id="rId47" Type="http://schemas.openxmlformats.org/officeDocument/2006/relationships/font" Target="fonts/ProximaNovaSemibold-bold.fntdata"/><Relationship Id="rId49" Type="http://schemas.openxmlformats.org/officeDocument/2006/relationships/font" Target="fonts/OpenSans-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font" Target="fonts/SecularOne-regular.fntdata"/><Relationship Id="rId34" Type="http://schemas.openxmlformats.org/officeDocument/2006/relationships/slide" Target="slides/slide29.xml"/><Relationship Id="rId37" Type="http://schemas.openxmlformats.org/officeDocument/2006/relationships/font" Target="fonts/ProximaNova-bold.fntdata"/><Relationship Id="rId36" Type="http://schemas.openxmlformats.org/officeDocument/2006/relationships/font" Target="fonts/ProximaNova-regular.fntdata"/><Relationship Id="rId39" Type="http://schemas.openxmlformats.org/officeDocument/2006/relationships/font" Target="fonts/ProximaNova-boldItalic.fntdata"/><Relationship Id="rId38" Type="http://schemas.openxmlformats.org/officeDocument/2006/relationships/font" Target="fonts/ProximaNova-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penSans-italic.fntdata"/><Relationship Id="rId50" Type="http://schemas.openxmlformats.org/officeDocument/2006/relationships/font" Target="fonts/OpenSans-bold.fntdata"/><Relationship Id="rId52" Type="http://schemas.openxmlformats.org/officeDocument/2006/relationships/font" Target="fonts/OpenSans-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g221440bb0ac_0_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8" name="Google Shape;1548;g221440bb0ac_0_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could also add a column of region of these county and see if we can do sth with it in further analysis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g221440bb0a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221440bb0a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0" name="Shape 1560"/>
        <p:cNvGrpSpPr/>
        <p:nvPr/>
      </p:nvGrpSpPr>
      <p:grpSpPr>
        <a:xfrm>
          <a:off x="0" y="0"/>
          <a:ext cx="0" cy="0"/>
          <a:chOff x="0" y="0"/>
          <a:chExt cx="0" cy="0"/>
        </a:xfrm>
      </p:grpSpPr>
      <p:sp>
        <p:nvSpPr>
          <p:cNvPr id="1561" name="Google Shape;1561;g221440bb0ac_0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2" name="Google Shape;1562;g221440bb0ac_0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g221440bb0ac_0_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9" name="Google Shape;1569;g221440bb0ac_0_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3" name="Shape 1573"/>
        <p:cNvGrpSpPr/>
        <p:nvPr/>
      </p:nvGrpSpPr>
      <p:grpSpPr>
        <a:xfrm>
          <a:off x="0" y="0"/>
          <a:ext cx="0" cy="0"/>
          <a:chOff x="0" y="0"/>
          <a:chExt cx="0" cy="0"/>
        </a:xfrm>
      </p:grpSpPr>
      <p:sp>
        <p:nvSpPr>
          <p:cNvPr id="1574" name="Google Shape;1574;g221440bb0a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5" name="Google Shape;1575;g221440bb0a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g221440bb0ac_0_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0" name="Google Shape;1580;g221440bb0ac_0_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Since my dataset is about voting and there's two parties: Democrat and Republican. My first thought is performing k-mean algorithm.  Also, in section 5, by visualizing the dataset using plotting t-SNE algorithm, I found our dataset is clusterable which means this dataset is suitable by using k-mean clustering algorithm as it clustering by euclidean distance. From the scatter plot, Each cluster has about the same number of objects, and clusters are spherical and have the same sparsity. Also objects are not perfectly well seperated which might be a drawback of performing k-mean algorithm. We could give it a try.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However, since some objects are not 100% belong to one particular cluster from TSNE plot. There are some overlapping clusters. To better detect these, performing fuzzy c-mean clustering algorithm will be a good choice.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Therefore, My final choices are:</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**1. K-mean Clustering algorithm**</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**2. Fuzzy c-means Clustering algorithm**</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g221440bb0a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7" name="Google Shape;1587;g221440bb0a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2" name="Shape 1592"/>
        <p:cNvGrpSpPr/>
        <p:nvPr/>
      </p:nvGrpSpPr>
      <p:grpSpPr>
        <a:xfrm>
          <a:off x="0" y="0"/>
          <a:ext cx="0" cy="0"/>
          <a:chOff x="0" y="0"/>
          <a:chExt cx="0" cy="0"/>
        </a:xfrm>
      </p:grpSpPr>
      <p:sp>
        <p:nvSpPr>
          <p:cNvPr id="1593" name="Google Shape;1593;g221440bb0ac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4" name="Google Shape;1594;g221440bb0ac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g221440bb0ac_0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2" name="Google Shape;1602;g221440bb0ac_0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`\Cluster 0 and 1 have about the same amount of cohesion and separation as their shapes are about the same. They also look like they have about the same number of objects assigned to the cluster. Also, clustering by k = 2 give us a relative high silhouette_score,  meaning the clusters are well </a:t>
            </a:r>
            <a:r>
              <a:rPr lang="en"/>
              <a:t>separated</a:t>
            </a:r>
            <a:r>
              <a:rPr lang="en"/>
              <a:t> and cohesive.`\</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6" name="Shape 1606"/>
        <p:cNvGrpSpPr/>
        <p:nvPr/>
      </p:nvGrpSpPr>
      <p:grpSpPr>
        <a:xfrm>
          <a:off x="0" y="0"/>
          <a:ext cx="0" cy="0"/>
          <a:chOff x="0" y="0"/>
          <a:chExt cx="0" cy="0"/>
        </a:xfrm>
      </p:grpSpPr>
      <p:sp>
        <p:nvSpPr>
          <p:cNvPr id="1607" name="Google Shape;1607;g221440bb0ac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8" name="Google Shape;1608;g221440bb0ac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 As the plots shows, it matches with my homogeneity score, and the completeness score since each of the k-means clusters are relatively homogenous with respect to the the class labels, however, a small portion of republican label goes beyond of its main clusters, indicating republican label is less completely together in a single cluster, resulting in lower the Completeness score.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23dca5fce8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2" name="Google Shape;1492;g23dca5fce8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4" name="Shape 1614"/>
        <p:cNvGrpSpPr/>
        <p:nvPr/>
      </p:nvGrpSpPr>
      <p:grpSpPr>
        <a:xfrm>
          <a:off x="0" y="0"/>
          <a:ext cx="0" cy="0"/>
          <a:chOff x="0" y="0"/>
          <a:chExt cx="0" cy="0"/>
        </a:xfrm>
      </p:grpSpPr>
      <p:sp>
        <p:nvSpPr>
          <p:cNvPr id="1615" name="Google Shape;1615;g221440bb0ac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6" name="Google Shape;1616;g221440bb0ac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4" name="Shape 1624"/>
        <p:cNvGrpSpPr/>
        <p:nvPr/>
      </p:nvGrpSpPr>
      <p:grpSpPr>
        <a:xfrm>
          <a:off x="0" y="0"/>
          <a:ext cx="0" cy="0"/>
          <a:chOff x="0" y="0"/>
          <a:chExt cx="0" cy="0"/>
        </a:xfrm>
      </p:grpSpPr>
      <p:sp>
        <p:nvSpPr>
          <p:cNvPr id="1625" name="Google Shape;1625;g221440bb0a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6" name="Google Shape;1626;g221440bb0a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9" name="Shape 1629"/>
        <p:cNvGrpSpPr/>
        <p:nvPr/>
      </p:nvGrpSpPr>
      <p:grpSpPr>
        <a:xfrm>
          <a:off x="0" y="0"/>
          <a:ext cx="0" cy="0"/>
          <a:chOff x="0" y="0"/>
          <a:chExt cx="0" cy="0"/>
        </a:xfrm>
      </p:grpSpPr>
      <p:sp>
        <p:nvSpPr>
          <p:cNvPr id="1630" name="Google Shape;1630;g221440bb0ac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1" name="Google Shape;1631;g221440bb0ac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8" name="Shape 1638"/>
        <p:cNvGrpSpPr/>
        <p:nvPr/>
      </p:nvGrpSpPr>
      <p:grpSpPr>
        <a:xfrm>
          <a:off x="0" y="0"/>
          <a:ext cx="0" cy="0"/>
          <a:chOff x="0" y="0"/>
          <a:chExt cx="0" cy="0"/>
        </a:xfrm>
      </p:grpSpPr>
      <p:sp>
        <p:nvSpPr>
          <p:cNvPr id="1639" name="Google Shape;1639;g221440bb0ac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0" name="Google Shape;1640;g221440bb0ac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4" name="Shape 1644"/>
        <p:cNvGrpSpPr/>
        <p:nvPr/>
      </p:nvGrpSpPr>
      <p:grpSpPr>
        <a:xfrm>
          <a:off x="0" y="0"/>
          <a:ext cx="0" cy="0"/>
          <a:chOff x="0" y="0"/>
          <a:chExt cx="0" cy="0"/>
        </a:xfrm>
      </p:grpSpPr>
      <p:sp>
        <p:nvSpPr>
          <p:cNvPr id="1645" name="Google Shape;1645;g221440bb0ac_0_8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6" name="Google Shape;1646;g221440bb0ac_0_8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g221440bb0ac_0_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4" name="Google Shape;1654;g221440bb0ac_0_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2" name="Shape 1662"/>
        <p:cNvGrpSpPr/>
        <p:nvPr/>
      </p:nvGrpSpPr>
      <p:grpSpPr>
        <a:xfrm>
          <a:off x="0" y="0"/>
          <a:ext cx="0" cy="0"/>
          <a:chOff x="0" y="0"/>
          <a:chExt cx="0" cy="0"/>
        </a:xfrm>
      </p:grpSpPr>
      <p:sp>
        <p:nvSpPr>
          <p:cNvPr id="1663" name="Google Shape;1663;g221440bb0a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4" name="Google Shape;1664;g221440bb0a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7" name="Shape 1667"/>
        <p:cNvGrpSpPr/>
        <p:nvPr/>
      </p:nvGrpSpPr>
      <p:grpSpPr>
        <a:xfrm>
          <a:off x="0" y="0"/>
          <a:ext cx="0" cy="0"/>
          <a:chOff x="0" y="0"/>
          <a:chExt cx="0" cy="0"/>
        </a:xfrm>
      </p:grpSpPr>
      <p:sp>
        <p:nvSpPr>
          <p:cNvPr id="1668" name="Google Shape;1668;g221440bb0ac_0_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9" name="Google Shape;1669;g221440bb0ac_0_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chemeClr val="dk1"/>
              </a:solidFill>
              <a:highlight>
                <a:srgbClr val="FFFFFF"/>
              </a:highlight>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5" name="Shape 1675"/>
        <p:cNvGrpSpPr/>
        <p:nvPr/>
      </p:nvGrpSpPr>
      <p:grpSpPr>
        <a:xfrm>
          <a:off x="0" y="0"/>
          <a:ext cx="0" cy="0"/>
          <a:chOff x="0" y="0"/>
          <a:chExt cx="0" cy="0"/>
        </a:xfrm>
      </p:grpSpPr>
      <p:sp>
        <p:nvSpPr>
          <p:cNvPr id="1676" name="Google Shape;1676;g221440bb0ac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7" name="Google Shape;1677;g221440bb0ac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1" name="Shape 1681"/>
        <p:cNvGrpSpPr/>
        <p:nvPr/>
      </p:nvGrpSpPr>
      <p:grpSpPr>
        <a:xfrm>
          <a:off x="0" y="0"/>
          <a:ext cx="0" cy="0"/>
          <a:chOff x="0" y="0"/>
          <a:chExt cx="0" cy="0"/>
        </a:xfrm>
      </p:grpSpPr>
      <p:sp>
        <p:nvSpPr>
          <p:cNvPr id="1682" name="Google Shape;1682;g17aea9c4e2f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3" name="Google Shape;1683;g17aea9c4e2f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g221440bb0ac_0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8" name="Google Shape;1498;g221440bb0ac_0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g221440bb0ac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4" name="Google Shape;1504;g221440bb0ac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221440bb0ac_0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221440bb0ac_0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6" name="Shape 1516"/>
        <p:cNvGrpSpPr/>
        <p:nvPr/>
      </p:nvGrpSpPr>
      <p:grpSpPr>
        <a:xfrm>
          <a:off x="0" y="0"/>
          <a:ext cx="0" cy="0"/>
          <a:chOff x="0" y="0"/>
          <a:chExt cx="0" cy="0"/>
        </a:xfrm>
      </p:grpSpPr>
      <p:sp>
        <p:nvSpPr>
          <p:cNvPr id="1517" name="Google Shape;1517;g221440bb0a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8" name="Google Shape;1518;g221440bb0a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2" name="Shape 1522"/>
        <p:cNvGrpSpPr/>
        <p:nvPr/>
      </p:nvGrpSpPr>
      <p:grpSpPr>
        <a:xfrm>
          <a:off x="0" y="0"/>
          <a:ext cx="0" cy="0"/>
          <a:chOff x="0" y="0"/>
          <a:chExt cx="0" cy="0"/>
        </a:xfrm>
      </p:grpSpPr>
      <p:sp>
        <p:nvSpPr>
          <p:cNvPr id="1523" name="Google Shape;1523;g221440bb0ac_0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4" name="Google Shape;1524;g221440bb0ac_0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want to construct a dataframe with only total number of votes. So that we can drop the counties that have fewer votes. Say drop the counties that have less than 1000 votes.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0" name="Shape 1530"/>
        <p:cNvGrpSpPr/>
        <p:nvPr/>
      </p:nvGrpSpPr>
      <p:grpSpPr>
        <a:xfrm>
          <a:off x="0" y="0"/>
          <a:ext cx="0" cy="0"/>
          <a:chOff x="0" y="0"/>
          <a:chExt cx="0" cy="0"/>
        </a:xfrm>
      </p:grpSpPr>
      <p:sp>
        <p:nvSpPr>
          <p:cNvPr id="1531" name="Google Shape;1531;g221440bb0ac_0_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2" name="Google Shape;1532;g221440bb0ac_0_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30251B"/>
                </a:solidFill>
                <a:latin typeface="Open Sans"/>
                <a:ea typeface="Open Sans"/>
                <a:cs typeface="Open Sans"/>
                <a:sym typeface="Open Sans"/>
              </a:rPr>
              <a:t>Want to find: The percentage of a particular candidate's weight compare to all other candidates in a specific county.  Need to divide each entree by the total number of vote for each county. </a:t>
            </a:r>
            <a:endParaRPr sz="1400">
              <a:solidFill>
                <a:srgbClr val="30251B"/>
              </a:solidFill>
              <a:latin typeface="Open Sans"/>
              <a:ea typeface="Open Sans"/>
              <a:cs typeface="Open Sans"/>
              <a:sym typeface="Open Sans"/>
            </a:endParaRPr>
          </a:p>
          <a:p>
            <a:pPr indent="0" lvl="0" marL="0" rtl="0" algn="l">
              <a:spcBef>
                <a:spcPts val="1600"/>
              </a:spcBef>
              <a:spcAft>
                <a:spcPts val="0"/>
              </a:spcAft>
              <a:buClr>
                <a:schemeClr val="dk1"/>
              </a:buClr>
              <a:buSzPts val="1100"/>
              <a:buFont typeface="Arial"/>
              <a:buNone/>
            </a:pPr>
            <a:r>
              <a:t/>
            </a:r>
            <a:endParaRPr sz="1400">
              <a:solidFill>
                <a:srgbClr val="30251B"/>
              </a:solidFill>
              <a:latin typeface="Open Sans"/>
              <a:ea typeface="Open Sans"/>
              <a:cs typeface="Open Sans"/>
              <a:sym typeface="Open Sans"/>
            </a:endParaRPr>
          </a:p>
          <a:p>
            <a:pPr indent="0" lvl="0" marL="0" rtl="0" algn="l">
              <a:lnSpc>
                <a:spcPct val="115000"/>
              </a:lnSpc>
              <a:spcBef>
                <a:spcPts val="1600"/>
              </a:spcBef>
              <a:spcAft>
                <a:spcPts val="0"/>
              </a:spcAft>
              <a:buClr>
                <a:schemeClr val="dk1"/>
              </a:buClr>
              <a:buSzPts val="1100"/>
              <a:buFont typeface="Arial"/>
              <a:buNone/>
            </a:pPr>
            <a:r>
              <a:rPr lang="en" sz="1400">
                <a:solidFill>
                  <a:srgbClr val="30251B"/>
                </a:solidFill>
                <a:latin typeface="Open Sans"/>
                <a:ea typeface="Open Sans"/>
                <a:cs typeface="Open Sans"/>
                <a:sym typeface="Open Sans"/>
              </a:rPr>
              <a:t>Republican = {"Ted_Cruz", "Ben Carson", "Carly Fiorina", "Chris Christie", "Donald Trump", "Jeb Bush", "John Kasich", "Marco Rubio",  "Mike Huckabee", Rand Paul, Rick Santorum }</a:t>
            </a:r>
            <a:endParaRPr sz="1400">
              <a:solidFill>
                <a:srgbClr val="30251B"/>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400">
              <a:solidFill>
                <a:srgbClr val="30251B"/>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sz="1400">
                <a:solidFill>
                  <a:srgbClr val="30251B"/>
                </a:solidFill>
                <a:latin typeface="Open Sans"/>
                <a:ea typeface="Open Sans"/>
                <a:cs typeface="Open Sans"/>
                <a:sym typeface="Open Sans"/>
              </a:rPr>
              <a:t>Democrat = {"Bernie Sanders", "Hillary Clinton", "Martin O'Malley" }</a:t>
            </a:r>
            <a:endParaRPr sz="1400">
              <a:solidFill>
                <a:srgbClr val="30251B"/>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400">
              <a:solidFill>
                <a:srgbClr val="30251B"/>
              </a:solidFill>
              <a:latin typeface="Open Sans"/>
              <a:ea typeface="Open Sans"/>
              <a:cs typeface="Open Sans"/>
              <a:sym typeface="Open Sans"/>
            </a:endParaRPr>
          </a:p>
          <a:p>
            <a:pPr indent="0" lvl="0" marL="0" rtl="0" algn="l">
              <a:spcBef>
                <a:spcPts val="16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g221440bb0ac_0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1" name="Google Shape;1541;g221440bb0ac_0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criteria, construct a new column of class label of political </a:t>
            </a:r>
            <a:r>
              <a:rPr lang="en"/>
              <a:t>preference</a:t>
            </a:r>
            <a:r>
              <a:rPr lang="en"/>
              <a: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8300" y="2536813"/>
            <a:ext cx="4766100" cy="12015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5200"/>
              <a:buNone/>
              <a:defRPr sz="3400"/>
            </a:lvl1pPr>
            <a:lvl2pPr lvl="1" rtl="0" algn="ctr">
              <a:lnSpc>
                <a:spcPct val="80000"/>
              </a:lnSpc>
              <a:spcBef>
                <a:spcPts val="0"/>
              </a:spcBef>
              <a:spcAft>
                <a:spcPts val="0"/>
              </a:spcAft>
              <a:buClr>
                <a:schemeClr val="lt1"/>
              </a:buClr>
              <a:buSzPts val="5200"/>
              <a:buNone/>
              <a:defRPr sz="5200">
                <a:solidFill>
                  <a:schemeClr val="lt1"/>
                </a:solidFill>
              </a:defRPr>
            </a:lvl2pPr>
            <a:lvl3pPr lvl="2" rtl="0" algn="ctr">
              <a:lnSpc>
                <a:spcPct val="80000"/>
              </a:lnSpc>
              <a:spcBef>
                <a:spcPts val="0"/>
              </a:spcBef>
              <a:spcAft>
                <a:spcPts val="0"/>
              </a:spcAft>
              <a:buClr>
                <a:schemeClr val="lt1"/>
              </a:buClr>
              <a:buSzPts val="5200"/>
              <a:buNone/>
              <a:defRPr sz="5200">
                <a:solidFill>
                  <a:schemeClr val="lt1"/>
                </a:solidFill>
              </a:defRPr>
            </a:lvl3pPr>
            <a:lvl4pPr lvl="3" rtl="0" algn="ctr">
              <a:lnSpc>
                <a:spcPct val="80000"/>
              </a:lnSpc>
              <a:spcBef>
                <a:spcPts val="0"/>
              </a:spcBef>
              <a:spcAft>
                <a:spcPts val="0"/>
              </a:spcAft>
              <a:buClr>
                <a:schemeClr val="lt1"/>
              </a:buClr>
              <a:buSzPts val="5200"/>
              <a:buNone/>
              <a:defRPr sz="5200">
                <a:solidFill>
                  <a:schemeClr val="lt1"/>
                </a:solidFill>
              </a:defRPr>
            </a:lvl4pPr>
            <a:lvl5pPr lvl="4" rtl="0" algn="ctr">
              <a:lnSpc>
                <a:spcPct val="80000"/>
              </a:lnSpc>
              <a:spcBef>
                <a:spcPts val="0"/>
              </a:spcBef>
              <a:spcAft>
                <a:spcPts val="0"/>
              </a:spcAft>
              <a:buClr>
                <a:schemeClr val="lt1"/>
              </a:buClr>
              <a:buSzPts val="5200"/>
              <a:buNone/>
              <a:defRPr sz="5200">
                <a:solidFill>
                  <a:schemeClr val="lt1"/>
                </a:solidFill>
              </a:defRPr>
            </a:lvl5pPr>
            <a:lvl6pPr lvl="5" rtl="0" algn="ctr">
              <a:lnSpc>
                <a:spcPct val="80000"/>
              </a:lnSpc>
              <a:spcBef>
                <a:spcPts val="0"/>
              </a:spcBef>
              <a:spcAft>
                <a:spcPts val="0"/>
              </a:spcAft>
              <a:buClr>
                <a:schemeClr val="lt1"/>
              </a:buClr>
              <a:buSzPts val="5200"/>
              <a:buNone/>
              <a:defRPr sz="5200">
                <a:solidFill>
                  <a:schemeClr val="lt1"/>
                </a:solidFill>
              </a:defRPr>
            </a:lvl6pPr>
            <a:lvl7pPr lvl="6" rtl="0" algn="ctr">
              <a:lnSpc>
                <a:spcPct val="80000"/>
              </a:lnSpc>
              <a:spcBef>
                <a:spcPts val="0"/>
              </a:spcBef>
              <a:spcAft>
                <a:spcPts val="0"/>
              </a:spcAft>
              <a:buClr>
                <a:schemeClr val="lt1"/>
              </a:buClr>
              <a:buSzPts val="5200"/>
              <a:buNone/>
              <a:defRPr sz="5200">
                <a:solidFill>
                  <a:schemeClr val="lt1"/>
                </a:solidFill>
              </a:defRPr>
            </a:lvl7pPr>
            <a:lvl8pPr lvl="7" rtl="0" algn="ctr">
              <a:lnSpc>
                <a:spcPct val="80000"/>
              </a:lnSpc>
              <a:spcBef>
                <a:spcPts val="0"/>
              </a:spcBef>
              <a:spcAft>
                <a:spcPts val="0"/>
              </a:spcAft>
              <a:buClr>
                <a:schemeClr val="lt1"/>
              </a:buClr>
              <a:buSzPts val="5200"/>
              <a:buNone/>
              <a:defRPr sz="5200">
                <a:solidFill>
                  <a:schemeClr val="lt1"/>
                </a:solidFill>
              </a:defRPr>
            </a:lvl8pPr>
            <a:lvl9pPr lvl="8" rtl="0" algn="ctr">
              <a:lnSpc>
                <a:spcPct val="80000"/>
              </a:lnSpc>
              <a:spcBef>
                <a:spcPts val="0"/>
              </a:spcBef>
              <a:spcAft>
                <a:spcPts val="0"/>
              </a:spcAft>
              <a:buClr>
                <a:schemeClr val="lt1"/>
              </a:buClr>
              <a:buSzPts val="5200"/>
              <a:buNone/>
              <a:defRPr sz="5200">
                <a:solidFill>
                  <a:schemeClr val="lt1"/>
                </a:solidFill>
              </a:defRPr>
            </a:lvl9pPr>
          </a:lstStyle>
          <a:p/>
        </p:txBody>
      </p:sp>
      <p:sp>
        <p:nvSpPr>
          <p:cNvPr id="10" name="Google Shape;10;p2"/>
          <p:cNvSpPr txBox="1"/>
          <p:nvPr>
            <p:ph idx="1" type="subTitle"/>
          </p:nvPr>
        </p:nvSpPr>
        <p:spPr>
          <a:xfrm>
            <a:off x="709950" y="3738313"/>
            <a:ext cx="4766100" cy="43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400"/>
              <a:buNone/>
              <a:defRPr sz="1600"/>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
        <p:nvSpPr>
          <p:cNvPr id="11" name="Google Shape;11;p2"/>
          <p:cNvSpPr txBox="1"/>
          <p:nvPr>
            <p:ph idx="2" type="ctrTitle"/>
          </p:nvPr>
        </p:nvSpPr>
        <p:spPr>
          <a:xfrm>
            <a:off x="714150" y="1044823"/>
            <a:ext cx="4757700" cy="15474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5200"/>
              <a:buNone/>
              <a:defRPr sz="10300"/>
            </a:lvl1pPr>
            <a:lvl2pPr lvl="1" rtl="0" algn="ctr">
              <a:lnSpc>
                <a:spcPct val="80000"/>
              </a:lnSpc>
              <a:spcBef>
                <a:spcPts val="0"/>
              </a:spcBef>
              <a:spcAft>
                <a:spcPts val="0"/>
              </a:spcAft>
              <a:buClr>
                <a:schemeClr val="lt1"/>
              </a:buClr>
              <a:buSzPts val="5200"/>
              <a:buNone/>
              <a:defRPr sz="5200">
                <a:solidFill>
                  <a:schemeClr val="lt1"/>
                </a:solidFill>
              </a:defRPr>
            </a:lvl2pPr>
            <a:lvl3pPr lvl="2" rtl="0" algn="ctr">
              <a:lnSpc>
                <a:spcPct val="80000"/>
              </a:lnSpc>
              <a:spcBef>
                <a:spcPts val="0"/>
              </a:spcBef>
              <a:spcAft>
                <a:spcPts val="0"/>
              </a:spcAft>
              <a:buClr>
                <a:schemeClr val="lt1"/>
              </a:buClr>
              <a:buSzPts val="5200"/>
              <a:buNone/>
              <a:defRPr sz="5200">
                <a:solidFill>
                  <a:schemeClr val="lt1"/>
                </a:solidFill>
              </a:defRPr>
            </a:lvl3pPr>
            <a:lvl4pPr lvl="3" rtl="0" algn="ctr">
              <a:lnSpc>
                <a:spcPct val="80000"/>
              </a:lnSpc>
              <a:spcBef>
                <a:spcPts val="0"/>
              </a:spcBef>
              <a:spcAft>
                <a:spcPts val="0"/>
              </a:spcAft>
              <a:buClr>
                <a:schemeClr val="lt1"/>
              </a:buClr>
              <a:buSzPts val="5200"/>
              <a:buNone/>
              <a:defRPr sz="5200">
                <a:solidFill>
                  <a:schemeClr val="lt1"/>
                </a:solidFill>
              </a:defRPr>
            </a:lvl4pPr>
            <a:lvl5pPr lvl="4" rtl="0" algn="ctr">
              <a:lnSpc>
                <a:spcPct val="80000"/>
              </a:lnSpc>
              <a:spcBef>
                <a:spcPts val="0"/>
              </a:spcBef>
              <a:spcAft>
                <a:spcPts val="0"/>
              </a:spcAft>
              <a:buClr>
                <a:schemeClr val="lt1"/>
              </a:buClr>
              <a:buSzPts val="5200"/>
              <a:buNone/>
              <a:defRPr sz="5200">
                <a:solidFill>
                  <a:schemeClr val="lt1"/>
                </a:solidFill>
              </a:defRPr>
            </a:lvl5pPr>
            <a:lvl6pPr lvl="5" rtl="0" algn="ctr">
              <a:lnSpc>
                <a:spcPct val="80000"/>
              </a:lnSpc>
              <a:spcBef>
                <a:spcPts val="0"/>
              </a:spcBef>
              <a:spcAft>
                <a:spcPts val="0"/>
              </a:spcAft>
              <a:buClr>
                <a:schemeClr val="lt1"/>
              </a:buClr>
              <a:buSzPts val="5200"/>
              <a:buNone/>
              <a:defRPr sz="5200">
                <a:solidFill>
                  <a:schemeClr val="lt1"/>
                </a:solidFill>
              </a:defRPr>
            </a:lvl6pPr>
            <a:lvl7pPr lvl="6" rtl="0" algn="ctr">
              <a:lnSpc>
                <a:spcPct val="80000"/>
              </a:lnSpc>
              <a:spcBef>
                <a:spcPts val="0"/>
              </a:spcBef>
              <a:spcAft>
                <a:spcPts val="0"/>
              </a:spcAft>
              <a:buClr>
                <a:schemeClr val="lt1"/>
              </a:buClr>
              <a:buSzPts val="5200"/>
              <a:buNone/>
              <a:defRPr sz="5200">
                <a:solidFill>
                  <a:schemeClr val="lt1"/>
                </a:solidFill>
              </a:defRPr>
            </a:lvl7pPr>
            <a:lvl8pPr lvl="7" rtl="0" algn="ctr">
              <a:lnSpc>
                <a:spcPct val="80000"/>
              </a:lnSpc>
              <a:spcBef>
                <a:spcPts val="0"/>
              </a:spcBef>
              <a:spcAft>
                <a:spcPts val="0"/>
              </a:spcAft>
              <a:buClr>
                <a:schemeClr val="lt1"/>
              </a:buClr>
              <a:buSzPts val="5200"/>
              <a:buNone/>
              <a:defRPr sz="5200">
                <a:solidFill>
                  <a:schemeClr val="lt1"/>
                </a:solidFill>
              </a:defRPr>
            </a:lvl8pPr>
            <a:lvl9pPr lvl="8" rtl="0" algn="ctr">
              <a:lnSpc>
                <a:spcPct val="80000"/>
              </a:lnSpc>
              <a:spcBef>
                <a:spcPts val="0"/>
              </a:spcBef>
              <a:spcAft>
                <a:spcPts val="0"/>
              </a:spcAft>
              <a:buClr>
                <a:schemeClr val="lt1"/>
              </a:buClr>
              <a:buSzPts val="5200"/>
              <a:buNone/>
              <a:defRPr sz="52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6" name="Shape 606"/>
        <p:cNvGrpSpPr/>
        <p:nvPr/>
      </p:nvGrpSpPr>
      <p:grpSpPr>
        <a:xfrm>
          <a:off x="0" y="0"/>
          <a:ext cx="0" cy="0"/>
          <a:chOff x="0" y="0"/>
          <a:chExt cx="0" cy="0"/>
        </a:xfrm>
      </p:grpSpPr>
      <p:grpSp>
        <p:nvGrpSpPr>
          <p:cNvPr id="607" name="Google Shape;607;p11"/>
          <p:cNvGrpSpPr/>
          <p:nvPr/>
        </p:nvGrpSpPr>
        <p:grpSpPr>
          <a:xfrm>
            <a:off x="6960262" y="-496389"/>
            <a:ext cx="3521489" cy="1743543"/>
            <a:chOff x="-15989125" y="-2045000"/>
            <a:chExt cx="3242325" cy="1605325"/>
          </a:xfrm>
        </p:grpSpPr>
        <p:sp>
          <p:nvSpPr>
            <p:cNvPr id="608" name="Google Shape;608;p11"/>
            <p:cNvSpPr/>
            <p:nvPr/>
          </p:nvSpPr>
          <p:spPr>
            <a:xfrm>
              <a:off x="-15989125" y="-2045000"/>
              <a:ext cx="3242325" cy="1407675"/>
            </a:xfrm>
            <a:custGeom>
              <a:rect b="b" l="l" r="r" t="t"/>
              <a:pathLst>
                <a:path extrusionOk="0" fill="none" h="56307" w="129693">
                  <a:moveTo>
                    <a:pt x="0" y="0"/>
                  </a:moveTo>
                  <a:cubicBezTo>
                    <a:pt x="0" y="0"/>
                    <a:pt x="66314" y="42330"/>
                    <a:pt x="129693" y="56307"/>
                  </a:cubicBezTo>
                </a:path>
              </a:pathLst>
            </a:custGeom>
            <a:noFill/>
            <a:ln cap="flat" cmpd="sng" w="10850">
              <a:solidFill>
                <a:srgbClr val="3E6996"/>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1"/>
            <p:cNvSpPr/>
            <p:nvPr/>
          </p:nvSpPr>
          <p:spPr>
            <a:xfrm>
              <a:off x="-15538825" y="-1779000"/>
              <a:ext cx="405325" cy="437850"/>
            </a:xfrm>
            <a:custGeom>
              <a:rect b="b" l="l" r="r" t="t"/>
              <a:pathLst>
                <a:path extrusionOk="0" h="17514" w="16213">
                  <a:moveTo>
                    <a:pt x="1" y="1"/>
                  </a:moveTo>
                  <a:lnTo>
                    <a:pt x="1035" y="17513"/>
                  </a:lnTo>
                  <a:lnTo>
                    <a:pt x="16213" y="8774"/>
                  </a:lnTo>
                  <a:lnTo>
                    <a:pt x="1"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1"/>
            <p:cNvSpPr/>
            <p:nvPr/>
          </p:nvSpPr>
          <p:spPr>
            <a:xfrm>
              <a:off x="-14704050" y="-1345350"/>
              <a:ext cx="412825" cy="408650"/>
            </a:xfrm>
            <a:custGeom>
              <a:rect b="b" l="l" r="r" t="t"/>
              <a:pathLst>
                <a:path extrusionOk="0" h="16346" w="16513">
                  <a:moveTo>
                    <a:pt x="0" y="1"/>
                  </a:moveTo>
                  <a:lnTo>
                    <a:pt x="1969" y="16346"/>
                  </a:lnTo>
                  <a:lnTo>
                    <a:pt x="16512" y="7539"/>
                  </a:lnTo>
                  <a:lnTo>
                    <a:pt x="0"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1"/>
            <p:cNvSpPr/>
            <p:nvPr/>
          </p:nvSpPr>
          <p:spPr>
            <a:xfrm>
              <a:off x="-13867625" y="-983425"/>
              <a:ext cx="412825" cy="418675"/>
            </a:xfrm>
            <a:custGeom>
              <a:rect b="b" l="l" r="r" t="t"/>
              <a:pathLst>
                <a:path extrusionOk="0" h="16747" w="16513">
                  <a:moveTo>
                    <a:pt x="1" y="1"/>
                  </a:moveTo>
                  <a:lnTo>
                    <a:pt x="2969" y="16746"/>
                  </a:lnTo>
                  <a:lnTo>
                    <a:pt x="16512" y="5938"/>
                  </a:lnTo>
                  <a:lnTo>
                    <a:pt x="1"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1"/>
            <p:cNvSpPr/>
            <p:nvPr/>
          </p:nvSpPr>
          <p:spPr>
            <a:xfrm>
              <a:off x="-15956600" y="-2024175"/>
              <a:ext cx="417800" cy="448700"/>
            </a:xfrm>
            <a:custGeom>
              <a:rect b="b" l="l" r="r" t="t"/>
              <a:pathLst>
                <a:path extrusionOk="0" h="17948" w="16712">
                  <a:moveTo>
                    <a:pt x="0" y="1"/>
                  </a:moveTo>
                  <a:lnTo>
                    <a:pt x="367" y="17947"/>
                  </a:lnTo>
                  <a:lnTo>
                    <a:pt x="16712" y="9808"/>
                  </a:lnTo>
                  <a:lnTo>
                    <a:pt x="0"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1"/>
            <p:cNvSpPr/>
            <p:nvPr/>
          </p:nvSpPr>
          <p:spPr>
            <a:xfrm>
              <a:off x="-15133525" y="-1559675"/>
              <a:ext cx="429500" cy="422000"/>
            </a:xfrm>
            <a:custGeom>
              <a:rect b="b" l="l" r="r" t="t"/>
              <a:pathLst>
                <a:path extrusionOk="0" h="16880" w="17180">
                  <a:moveTo>
                    <a:pt x="1" y="1"/>
                  </a:moveTo>
                  <a:lnTo>
                    <a:pt x="2202" y="16880"/>
                  </a:lnTo>
                  <a:lnTo>
                    <a:pt x="17179" y="8574"/>
                  </a:lnTo>
                  <a:lnTo>
                    <a:pt x="1"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1"/>
            <p:cNvSpPr/>
            <p:nvPr/>
          </p:nvSpPr>
          <p:spPr>
            <a:xfrm>
              <a:off x="-14291250" y="-1156875"/>
              <a:ext cx="423650" cy="415325"/>
            </a:xfrm>
            <a:custGeom>
              <a:rect b="b" l="l" r="r" t="t"/>
              <a:pathLst>
                <a:path extrusionOk="0" h="16613" w="16946">
                  <a:moveTo>
                    <a:pt x="0" y="0"/>
                  </a:moveTo>
                  <a:lnTo>
                    <a:pt x="2402" y="16612"/>
                  </a:lnTo>
                  <a:lnTo>
                    <a:pt x="16946" y="6939"/>
                  </a:lnTo>
                  <a:lnTo>
                    <a:pt x="0" y="0"/>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1"/>
            <p:cNvSpPr/>
            <p:nvPr/>
          </p:nvSpPr>
          <p:spPr>
            <a:xfrm>
              <a:off x="-13454825" y="-834975"/>
              <a:ext cx="404475" cy="395300"/>
            </a:xfrm>
            <a:custGeom>
              <a:rect b="b" l="l" r="r" t="t"/>
              <a:pathLst>
                <a:path extrusionOk="0" h="15812" w="16179">
                  <a:moveTo>
                    <a:pt x="0" y="0"/>
                  </a:moveTo>
                  <a:lnTo>
                    <a:pt x="4404" y="15812"/>
                  </a:lnTo>
                  <a:lnTo>
                    <a:pt x="16179" y="4904"/>
                  </a:lnTo>
                  <a:lnTo>
                    <a:pt x="0" y="0"/>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 name="Google Shape;616;p11"/>
          <p:cNvGrpSpPr/>
          <p:nvPr/>
        </p:nvGrpSpPr>
        <p:grpSpPr>
          <a:xfrm flipH="1">
            <a:off x="-1337738" y="-496389"/>
            <a:ext cx="3521489" cy="1743543"/>
            <a:chOff x="-15989125" y="-2045000"/>
            <a:chExt cx="3242325" cy="1605325"/>
          </a:xfrm>
        </p:grpSpPr>
        <p:sp>
          <p:nvSpPr>
            <p:cNvPr id="617" name="Google Shape;617;p11"/>
            <p:cNvSpPr/>
            <p:nvPr/>
          </p:nvSpPr>
          <p:spPr>
            <a:xfrm>
              <a:off x="-15989125" y="-2045000"/>
              <a:ext cx="3242325" cy="1407675"/>
            </a:xfrm>
            <a:custGeom>
              <a:rect b="b" l="l" r="r" t="t"/>
              <a:pathLst>
                <a:path extrusionOk="0" fill="none" h="56307" w="129693">
                  <a:moveTo>
                    <a:pt x="0" y="0"/>
                  </a:moveTo>
                  <a:cubicBezTo>
                    <a:pt x="0" y="0"/>
                    <a:pt x="66314" y="42330"/>
                    <a:pt x="129693" y="56307"/>
                  </a:cubicBezTo>
                </a:path>
              </a:pathLst>
            </a:custGeom>
            <a:noFill/>
            <a:ln cap="flat" cmpd="sng" w="10850">
              <a:solidFill>
                <a:srgbClr val="3E6996"/>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1"/>
            <p:cNvSpPr/>
            <p:nvPr/>
          </p:nvSpPr>
          <p:spPr>
            <a:xfrm>
              <a:off x="-15538825" y="-1779000"/>
              <a:ext cx="405325" cy="437850"/>
            </a:xfrm>
            <a:custGeom>
              <a:rect b="b" l="l" r="r" t="t"/>
              <a:pathLst>
                <a:path extrusionOk="0" h="17514" w="16213">
                  <a:moveTo>
                    <a:pt x="1" y="1"/>
                  </a:moveTo>
                  <a:lnTo>
                    <a:pt x="1035" y="17513"/>
                  </a:lnTo>
                  <a:lnTo>
                    <a:pt x="16213" y="8774"/>
                  </a:lnTo>
                  <a:lnTo>
                    <a:pt x="1"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1"/>
            <p:cNvSpPr/>
            <p:nvPr/>
          </p:nvSpPr>
          <p:spPr>
            <a:xfrm>
              <a:off x="-14704050" y="-1345350"/>
              <a:ext cx="412825" cy="408650"/>
            </a:xfrm>
            <a:custGeom>
              <a:rect b="b" l="l" r="r" t="t"/>
              <a:pathLst>
                <a:path extrusionOk="0" h="16346" w="16513">
                  <a:moveTo>
                    <a:pt x="0" y="1"/>
                  </a:moveTo>
                  <a:lnTo>
                    <a:pt x="1969" y="16346"/>
                  </a:lnTo>
                  <a:lnTo>
                    <a:pt x="16512" y="7539"/>
                  </a:lnTo>
                  <a:lnTo>
                    <a:pt x="0"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1"/>
            <p:cNvSpPr/>
            <p:nvPr/>
          </p:nvSpPr>
          <p:spPr>
            <a:xfrm>
              <a:off x="-13867625" y="-983425"/>
              <a:ext cx="412825" cy="418675"/>
            </a:xfrm>
            <a:custGeom>
              <a:rect b="b" l="l" r="r" t="t"/>
              <a:pathLst>
                <a:path extrusionOk="0" h="16747" w="16513">
                  <a:moveTo>
                    <a:pt x="1" y="1"/>
                  </a:moveTo>
                  <a:lnTo>
                    <a:pt x="2969" y="16746"/>
                  </a:lnTo>
                  <a:lnTo>
                    <a:pt x="16512" y="5938"/>
                  </a:lnTo>
                  <a:lnTo>
                    <a:pt x="1"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1"/>
            <p:cNvSpPr/>
            <p:nvPr/>
          </p:nvSpPr>
          <p:spPr>
            <a:xfrm>
              <a:off x="-15956600" y="-2024175"/>
              <a:ext cx="417800" cy="448700"/>
            </a:xfrm>
            <a:custGeom>
              <a:rect b="b" l="l" r="r" t="t"/>
              <a:pathLst>
                <a:path extrusionOk="0" h="17948" w="16712">
                  <a:moveTo>
                    <a:pt x="0" y="1"/>
                  </a:moveTo>
                  <a:lnTo>
                    <a:pt x="367" y="17947"/>
                  </a:lnTo>
                  <a:lnTo>
                    <a:pt x="16712" y="9808"/>
                  </a:lnTo>
                  <a:lnTo>
                    <a:pt x="0"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1"/>
            <p:cNvSpPr/>
            <p:nvPr/>
          </p:nvSpPr>
          <p:spPr>
            <a:xfrm>
              <a:off x="-15133525" y="-1559675"/>
              <a:ext cx="429500" cy="422000"/>
            </a:xfrm>
            <a:custGeom>
              <a:rect b="b" l="l" r="r" t="t"/>
              <a:pathLst>
                <a:path extrusionOk="0" h="16880" w="17180">
                  <a:moveTo>
                    <a:pt x="1" y="1"/>
                  </a:moveTo>
                  <a:lnTo>
                    <a:pt x="2202" y="16880"/>
                  </a:lnTo>
                  <a:lnTo>
                    <a:pt x="17179" y="8574"/>
                  </a:lnTo>
                  <a:lnTo>
                    <a:pt x="1"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1"/>
            <p:cNvSpPr/>
            <p:nvPr/>
          </p:nvSpPr>
          <p:spPr>
            <a:xfrm>
              <a:off x="-14291250" y="-1156875"/>
              <a:ext cx="423650" cy="415325"/>
            </a:xfrm>
            <a:custGeom>
              <a:rect b="b" l="l" r="r" t="t"/>
              <a:pathLst>
                <a:path extrusionOk="0" h="16613" w="16946">
                  <a:moveTo>
                    <a:pt x="0" y="0"/>
                  </a:moveTo>
                  <a:lnTo>
                    <a:pt x="2402" y="16612"/>
                  </a:lnTo>
                  <a:lnTo>
                    <a:pt x="16946" y="6939"/>
                  </a:lnTo>
                  <a:lnTo>
                    <a:pt x="0" y="0"/>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1"/>
            <p:cNvSpPr/>
            <p:nvPr/>
          </p:nvSpPr>
          <p:spPr>
            <a:xfrm>
              <a:off x="-13454825" y="-834975"/>
              <a:ext cx="404475" cy="395300"/>
            </a:xfrm>
            <a:custGeom>
              <a:rect b="b" l="l" r="r" t="t"/>
              <a:pathLst>
                <a:path extrusionOk="0" h="15812" w="16179">
                  <a:moveTo>
                    <a:pt x="0" y="0"/>
                  </a:moveTo>
                  <a:lnTo>
                    <a:pt x="4404" y="15812"/>
                  </a:lnTo>
                  <a:lnTo>
                    <a:pt x="16179" y="4904"/>
                  </a:lnTo>
                  <a:lnTo>
                    <a:pt x="0" y="0"/>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 name="Google Shape;625;p11"/>
          <p:cNvGrpSpPr/>
          <p:nvPr/>
        </p:nvGrpSpPr>
        <p:grpSpPr>
          <a:xfrm>
            <a:off x="519321" y="457728"/>
            <a:ext cx="2102568" cy="931073"/>
            <a:chOff x="519321" y="457728"/>
            <a:chExt cx="2102568" cy="931073"/>
          </a:xfrm>
        </p:grpSpPr>
        <p:grpSp>
          <p:nvGrpSpPr>
            <p:cNvPr id="626" name="Google Shape;626;p11"/>
            <p:cNvGrpSpPr/>
            <p:nvPr/>
          </p:nvGrpSpPr>
          <p:grpSpPr>
            <a:xfrm>
              <a:off x="519321" y="539111"/>
              <a:ext cx="1529530" cy="849690"/>
              <a:chOff x="9745809" y="-9089"/>
              <a:chExt cx="1529530" cy="849690"/>
            </a:xfrm>
          </p:grpSpPr>
          <p:sp>
            <p:nvSpPr>
              <p:cNvPr id="627" name="Google Shape;627;p11"/>
              <p:cNvSpPr/>
              <p:nvPr/>
            </p:nvSpPr>
            <p:spPr>
              <a:xfrm>
                <a:off x="9934846" y="442928"/>
                <a:ext cx="124257" cy="232086"/>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1"/>
              <p:cNvSpPr/>
              <p:nvPr/>
            </p:nvSpPr>
            <p:spPr>
              <a:xfrm>
                <a:off x="9745809" y="655211"/>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1"/>
              <p:cNvSpPr/>
              <p:nvPr/>
            </p:nvSpPr>
            <p:spPr>
              <a:xfrm rot="-900059">
                <a:off x="11025694" y="6280"/>
                <a:ext cx="186365" cy="513496"/>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solidFill>
                <a:schemeClr val="accent1"/>
              </a:solid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1"/>
              <p:cNvSpPr/>
              <p:nvPr/>
            </p:nvSpPr>
            <p:spPr>
              <a:xfrm>
                <a:off x="10578300" y="505153"/>
                <a:ext cx="214004" cy="335447"/>
              </a:xfrm>
              <a:custGeom>
                <a:rect b="b" l="l" r="r" t="t"/>
                <a:pathLst>
                  <a:path extrusionOk="0" h="8107" w="5172">
                    <a:moveTo>
                      <a:pt x="1969" y="0"/>
                    </a:moveTo>
                    <a:lnTo>
                      <a:pt x="1969" y="0"/>
                    </a:lnTo>
                    <a:cubicBezTo>
                      <a:pt x="2036" y="801"/>
                      <a:pt x="2102" y="1635"/>
                      <a:pt x="2169" y="2469"/>
                    </a:cubicBezTo>
                    <a:lnTo>
                      <a:pt x="1969" y="2102"/>
                    </a:lnTo>
                    <a:lnTo>
                      <a:pt x="1969" y="2102"/>
                    </a:lnTo>
                    <a:cubicBezTo>
                      <a:pt x="2136" y="3069"/>
                      <a:pt x="2269" y="4037"/>
                      <a:pt x="2002" y="5004"/>
                    </a:cubicBezTo>
                    <a:cubicBezTo>
                      <a:pt x="1735" y="5938"/>
                      <a:pt x="968" y="6805"/>
                      <a:pt x="1" y="6805"/>
                    </a:cubicBezTo>
                    <a:cubicBezTo>
                      <a:pt x="768" y="7239"/>
                      <a:pt x="1569" y="7673"/>
                      <a:pt x="2369" y="8106"/>
                    </a:cubicBezTo>
                    <a:cubicBezTo>
                      <a:pt x="3904" y="6472"/>
                      <a:pt x="4871" y="4303"/>
                      <a:pt x="5138" y="2069"/>
                    </a:cubicBezTo>
                    <a:cubicBezTo>
                      <a:pt x="5138" y="1868"/>
                      <a:pt x="5171" y="1635"/>
                      <a:pt x="5071" y="1435"/>
                    </a:cubicBezTo>
                    <a:cubicBezTo>
                      <a:pt x="4938" y="1201"/>
                      <a:pt x="4671" y="1101"/>
                      <a:pt x="4437" y="1001"/>
                    </a:cubicBezTo>
                    <a:cubicBezTo>
                      <a:pt x="3603" y="668"/>
                      <a:pt x="2803" y="334"/>
                      <a:pt x="19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 name="Google Shape;631;p11"/>
            <p:cNvSpPr/>
            <p:nvPr/>
          </p:nvSpPr>
          <p:spPr>
            <a:xfrm>
              <a:off x="2497633" y="457728"/>
              <a:ext cx="124257" cy="232086"/>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 name="Google Shape;632;p11"/>
          <p:cNvGrpSpPr/>
          <p:nvPr/>
        </p:nvGrpSpPr>
        <p:grpSpPr>
          <a:xfrm>
            <a:off x="6617171" y="441411"/>
            <a:ext cx="2112913" cy="1142650"/>
            <a:chOff x="6617171" y="441411"/>
            <a:chExt cx="2112913" cy="1142650"/>
          </a:xfrm>
        </p:grpSpPr>
        <p:grpSp>
          <p:nvGrpSpPr>
            <p:cNvPr id="633" name="Google Shape;633;p11"/>
            <p:cNvGrpSpPr/>
            <p:nvPr/>
          </p:nvGrpSpPr>
          <p:grpSpPr>
            <a:xfrm>
              <a:off x="7252358" y="533928"/>
              <a:ext cx="1477727" cy="1050134"/>
              <a:chOff x="9601771" y="-166672"/>
              <a:chExt cx="1477727" cy="1050134"/>
            </a:xfrm>
          </p:grpSpPr>
          <p:sp>
            <p:nvSpPr>
              <p:cNvPr id="634" name="Google Shape;634;p11"/>
              <p:cNvSpPr/>
              <p:nvPr/>
            </p:nvSpPr>
            <p:spPr>
              <a:xfrm>
                <a:off x="9601771" y="-166672"/>
                <a:ext cx="124257" cy="232086"/>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1"/>
              <p:cNvSpPr/>
              <p:nvPr/>
            </p:nvSpPr>
            <p:spPr>
              <a:xfrm>
                <a:off x="10953834" y="701649"/>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1"/>
              <p:cNvSpPr/>
              <p:nvPr/>
            </p:nvSpPr>
            <p:spPr>
              <a:xfrm>
                <a:off x="9761665" y="-19267"/>
                <a:ext cx="186364" cy="513495"/>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solidFill>
                <a:schemeClr val="accent1"/>
              </a:solid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1"/>
              <p:cNvSpPr/>
              <p:nvPr/>
            </p:nvSpPr>
            <p:spPr>
              <a:xfrm>
                <a:off x="10654500" y="505153"/>
                <a:ext cx="214004" cy="335447"/>
              </a:xfrm>
              <a:custGeom>
                <a:rect b="b" l="l" r="r" t="t"/>
                <a:pathLst>
                  <a:path extrusionOk="0" h="8107" w="5172">
                    <a:moveTo>
                      <a:pt x="1969" y="0"/>
                    </a:moveTo>
                    <a:lnTo>
                      <a:pt x="1969" y="0"/>
                    </a:lnTo>
                    <a:cubicBezTo>
                      <a:pt x="2036" y="801"/>
                      <a:pt x="2102" y="1635"/>
                      <a:pt x="2169" y="2469"/>
                    </a:cubicBezTo>
                    <a:lnTo>
                      <a:pt x="1969" y="2102"/>
                    </a:lnTo>
                    <a:lnTo>
                      <a:pt x="1969" y="2102"/>
                    </a:lnTo>
                    <a:cubicBezTo>
                      <a:pt x="2136" y="3069"/>
                      <a:pt x="2269" y="4037"/>
                      <a:pt x="2002" y="5004"/>
                    </a:cubicBezTo>
                    <a:cubicBezTo>
                      <a:pt x="1735" y="5938"/>
                      <a:pt x="968" y="6805"/>
                      <a:pt x="1" y="6805"/>
                    </a:cubicBezTo>
                    <a:cubicBezTo>
                      <a:pt x="768" y="7239"/>
                      <a:pt x="1569" y="7673"/>
                      <a:pt x="2369" y="8106"/>
                    </a:cubicBezTo>
                    <a:cubicBezTo>
                      <a:pt x="3904" y="6472"/>
                      <a:pt x="4871" y="4303"/>
                      <a:pt x="5138" y="2069"/>
                    </a:cubicBezTo>
                    <a:cubicBezTo>
                      <a:pt x="5138" y="1868"/>
                      <a:pt x="5171" y="1635"/>
                      <a:pt x="5071" y="1435"/>
                    </a:cubicBezTo>
                    <a:cubicBezTo>
                      <a:pt x="4938" y="1201"/>
                      <a:pt x="4671" y="1101"/>
                      <a:pt x="4437" y="1001"/>
                    </a:cubicBezTo>
                    <a:cubicBezTo>
                      <a:pt x="3603" y="668"/>
                      <a:pt x="2803" y="334"/>
                      <a:pt x="19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 name="Google Shape;638;p11"/>
            <p:cNvSpPr/>
            <p:nvPr/>
          </p:nvSpPr>
          <p:spPr>
            <a:xfrm>
              <a:off x="6617171" y="441411"/>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 name="Google Shape;639;p11"/>
          <p:cNvSpPr txBox="1"/>
          <p:nvPr>
            <p:ph hasCustomPrompt="1" type="title"/>
          </p:nvPr>
        </p:nvSpPr>
        <p:spPr>
          <a:xfrm>
            <a:off x="674000" y="2639049"/>
            <a:ext cx="7756800" cy="1320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9600"/>
              <a:buNone/>
              <a:defRPr sz="10000"/>
            </a:lvl1pPr>
            <a:lvl2pPr lvl="1" rtl="0" algn="ctr">
              <a:spcBef>
                <a:spcPts val="0"/>
              </a:spcBef>
              <a:spcAft>
                <a:spcPts val="0"/>
              </a:spcAft>
              <a:buClr>
                <a:schemeClr val="accent1"/>
              </a:buClr>
              <a:buSzPts val="9600"/>
              <a:buNone/>
              <a:defRPr sz="9600">
                <a:solidFill>
                  <a:schemeClr val="accent1"/>
                </a:solidFill>
              </a:defRPr>
            </a:lvl2pPr>
            <a:lvl3pPr lvl="2" rtl="0" algn="ctr">
              <a:spcBef>
                <a:spcPts val="0"/>
              </a:spcBef>
              <a:spcAft>
                <a:spcPts val="0"/>
              </a:spcAft>
              <a:buClr>
                <a:schemeClr val="accent1"/>
              </a:buClr>
              <a:buSzPts val="9600"/>
              <a:buNone/>
              <a:defRPr sz="9600">
                <a:solidFill>
                  <a:schemeClr val="accent1"/>
                </a:solidFill>
              </a:defRPr>
            </a:lvl3pPr>
            <a:lvl4pPr lvl="3" rtl="0" algn="ctr">
              <a:spcBef>
                <a:spcPts val="0"/>
              </a:spcBef>
              <a:spcAft>
                <a:spcPts val="0"/>
              </a:spcAft>
              <a:buClr>
                <a:schemeClr val="accent1"/>
              </a:buClr>
              <a:buSzPts val="9600"/>
              <a:buNone/>
              <a:defRPr sz="9600">
                <a:solidFill>
                  <a:schemeClr val="accent1"/>
                </a:solidFill>
              </a:defRPr>
            </a:lvl4pPr>
            <a:lvl5pPr lvl="4" rtl="0" algn="ctr">
              <a:spcBef>
                <a:spcPts val="0"/>
              </a:spcBef>
              <a:spcAft>
                <a:spcPts val="0"/>
              </a:spcAft>
              <a:buClr>
                <a:schemeClr val="accent1"/>
              </a:buClr>
              <a:buSzPts val="9600"/>
              <a:buNone/>
              <a:defRPr sz="9600">
                <a:solidFill>
                  <a:schemeClr val="accent1"/>
                </a:solidFill>
              </a:defRPr>
            </a:lvl5pPr>
            <a:lvl6pPr lvl="5" rtl="0" algn="ctr">
              <a:spcBef>
                <a:spcPts val="0"/>
              </a:spcBef>
              <a:spcAft>
                <a:spcPts val="0"/>
              </a:spcAft>
              <a:buClr>
                <a:schemeClr val="accent1"/>
              </a:buClr>
              <a:buSzPts val="9600"/>
              <a:buNone/>
              <a:defRPr sz="9600">
                <a:solidFill>
                  <a:schemeClr val="accent1"/>
                </a:solidFill>
              </a:defRPr>
            </a:lvl6pPr>
            <a:lvl7pPr lvl="6" rtl="0" algn="ctr">
              <a:spcBef>
                <a:spcPts val="0"/>
              </a:spcBef>
              <a:spcAft>
                <a:spcPts val="0"/>
              </a:spcAft>
              <a:buClr>
                <a:schemeClr val="accent1"/>
              </a:buClr>
              <a:buSzPts val="9600"/>
              <a:buNone/>
              <a:defRPr sz="9600">
                <a:solidFill>
                  <a:schemeClr val="accent1"/>
                </a:solidFill>
              </a:defRPr>
            </a:lvl7pPr>
            <a:lvl8pPr lvl="7" rtl="0" algn="ctr">
              <a:spcBef>
                <a:spcPts val="0"/>
              </a:spcBef>
              <a:spcAft>
                <a:spcPts val="0"/>
              </a:spcAft>
              <a:buClr>
                <a:schemeClr val="accent1"/>
              </a:buClr>
              <a:buSzPts val="9600"/>
              <a:buNone/>
              <a:defRPr sz="9600">
                <a:solidFill>
                  <a:schemeClr val="accent1"/>
                </a:solidFill>
              </a:defRPr>
            </a:lvl8pPr>
            <a:lvl9pPr lvl="8" rtl="0" algn="ctr">
              <a:spcBef>
                <a:spcPts val="0"/>
              </a:spcBef>
              <a:spcAft>
                <a:spcPts val="0"/>
              </a:spcAft>
              <a:buClr>
                <a:schemeClr val="accent1"/>
              </a:buClr>
              <a:buSzPts val="9600"/>
              <a:buNone/>
              <a:defRPr sz="9600">
                <a:solidFill>
                  <a:schemeClr val="accent1"/>
                </a:solidFill>
              </a:defRPr>
            </a:lvl9pPr>
          </a:lstStyle>
          <a:p>
            <a:r>
              <a:t>xx%</a:t>
            </a:r>
          </a:p>
        </p:txBody>
      </p:sp>
      <p:sp>
        <p:nvSpPr>
          <p:cNvPr id="640" name="Google Shape;640;p11"/>
          <p:cNvSpPr txBox="1"/>
          <p:nvPr>
            <p:ph idx="1" type="subTitle"/>
          </p:nvPr>
        </p:nvSpPr>
        <p:spPr>
          <a:xfrm>
            <a:off x="1962293" y="4038288"/>
            <a:ext cx="5219400" cy="392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1800"/>
            </a:lvl1pPr>
            <a:lvl2pPr lvl="1" rtl="0" algn="ctr">
              <a:lnSpc>
                <a:spcPct val="100000"/>
              </a:lnSpc>
              <a:spcBef>
                <a:spcPts val="160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41" name="Shape 64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5">
    <p:spTree>
      <p:nvGrpSpPr>
        <p:cNvPr id="642" name="Shape 642"/>
        <p:cNvGrpSpPr/>
        <p:nvPr/>
      </p:nvGrpSpPr>
      <p:grpSpPr>
        <a:xfrm>
          <a:off x="0" y="0"/>
          <a:ext cx="0" cy="0"/>
          <a:chOff x="0" y="0"/>
          <a:chExt cx="0" cy="0"/>
        </a:xfrm>
      </p:grpSpPr>
      <p:sp>
        <p:nvSpPr>
          <p:cNvPr id="643" name="Google Shape;643;p13"/>
          <p:cNvSpPr txBox="1"/>
          <p:nvPr>
            <p:ph type="title"/>
          </p:nvPr>
        </p:nvSpPr>
        <p:spPr>
          <a:xfrm>
            <a:off x="713100" y="497850"/>
            <a:ext cx="7717800" cy="67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grpSp>
        <p:nvGrpSpPr>
          <p:cNvPr id="644" name="Google Shape;644;p13"/>
          <p:cNvGrpSpPr/>
          <p:nvPr/>
        </p:nvGrpSpPr>
        <p:grpSpPr>
          <a:xfrm>
            <a:off x="186264" y="225761"/>
            <a:ext cx="8749566" cy="4660376"/>
            <a:chOff x="186264" y="225761"/>
            <a:chExt cx="8749566" cy="4660376"/>
          </a:xfrm>
        </p:grpSpPr>
        <p:sp>
          <p:nvSpPr>
            <p:cNvPr id="645" name="Google Shape;645;p13"/>
            <p:cNvSpPr/>
            <p:nvPr/>
          </p:nvSpPr>
          <p:spPr>
            <a:xfrm>
              <a:off x="8149721" y="481003"/>
              <a:ext cx="124257" cy="232086"/>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3"/>
            <p:cNvSpPr/>
            <p:nvPr/>
          </p:nvSpPr>
          <p:spPr>
            <a:xfrm>
              <a:off x="8565821" y="225761"/>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3"/>
            <p:cNvSpPr/>
            <p:nvPr/>
          </p:nvSpPr>
          <p:spPr>
            <a:xfrm>
              <a:off x="243264" y="2007290"/>
              <a:ext cx="120119" cy="208087"/>
            </a:xfrm>
            <a:custGeom>
              <a:rect b="b" l="l" r="r" t="t"/>
              <a:pathLst>
                <a:path extrusionOk="0" h="5029" w="2903">
                  <a:moveTo>
                    <a:pt x="617" y="0"/>
                  </a:moveTo>
                  <a:cubicBezTo>
                    <a:pt x="547" y="0"/>
                    <a:pt x="475" y="8"/>
                    <a:pt x="401" y="25"/>
                  </a:cubicBezTo>
                  <a:lnTo>
                    <a:pt x="1" y="526"/>
                  </a:lnTo>
                  <a:cubicBezTo>
                    <a:pt x="668" y="1927"/>
                    <a:pt x="901" y="3528"/>
                    <a:pt x="701" y="5029"/>
                  </a:cubicBezTo>
                  <a:cubicBezTo>
                    <a:pt x="1288" y="4861"/>
                    <a:pt x="1922" y="4787"/>
                    <a:pt x="2543" y="4787"/>
                  </a:cubicBezTo>
                  <a:cubicBezTo>
                    <a:pt x="2664" y="4787"/>
                    <a:pt x="2784" y="4790"/>
                    <a:pt x="2903" y="4795"/>
                  </a:cubicBezTo>
                  <a:cubicBezTo>
                    <a:pt x="2702" y="3761"/>
                    <a:pt x="2436" y="2727"/>
                    <a:pt x="2102" y="1693"/>
                  </a:cubicBezTo>
                  <a:cubicBezTo>
                    <a:pt x="1888" y="930"/>
                    <a:pt x="1368" y="0"/>
                    <a:pt x="617"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3"/>
            <p:cNvSpPr/>
            <p:nvPr/>
          </p:nvSpPr>
          <p:spPr>
            <a:xfrm>
              <a:off x="8582009" y="1067117"/>
              <a:ext cx="245700" cy="241562"/>
            </a:xfrm>
            <a:custGeom>
              <a:rect b="b" l="l" r="r" t="t"/>
              <a:pathLst>
                <a:path extrusionOk="0" h="5838" w="5938">
                  <a:moveTo>
                    <a:pt x="3870" y="0"/>
                  </a:moveTo>
                  <a:cubicBezTo>
                    <a:pt x="3536" y="501"/>
                    <a:pt x="3269" y="1001"/>
                    <a:pt x="3036" y="1535"/>
                  </a:cubicBezTo>
                  <a:lnTo>
                    <a:pt x="3370" y="1301"/>
                  </a:lnTo>
                  <a:lnTo>
                    <a:pt x="3370" y="1301"/>
                  </a:lnTo>
                  <a:cubicBezTo>
                    <a:pt x="3036" y="2002"/>
                    <a:pt x="2669" y="2702"/>
                    <a:pt x="2135" y="3236"/>
                  </a:cubicBezTo>
                  <a:cubicBezTo>
                    <a:pt x="1734" y="3590"/>
                    <a:pt x="1182" y="3844"/>
                    <a:pt x="646" y="3844"/>
                  </a:cubicBezTo>
                  <a:cubicBezTo>
                    <a:pt x="424" y="3844"/>
                    <a:pt x="205" y="3801"/>
                    <a:pt x="0" y="3703"/>
                  </a:cubicBezTo>
                  <a:lnTo>
                    <a:pt x="0" y="3703"/>
                  </a:lnTo>
                  <a:cubicBezTo>
                    <a:pt x="601" y="4270"/>
                    <a:pt x="968" y="5037"/>
                    <a:pt x="1101" y="5838"/>
                  </a:cubicBezTo>
                  <a:cubicBezTo>
                    <a:pt x="3036" y="5271"/>
                    <a:pt x="4771" y="4037"/>
                    <a:pt x="5938" y="2402"/>
                  </a:cubicBezTo>
                  <a:cubicBezTo>
                    <a:pt x="5137" y="1702"/>
                    <a:pt x="4437" y="901"/>
                    <a:pt x="3870"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3"/>
            <p:cNvSpPr/>
            <p:nvPr/>
          </p:nvSpPr>
          <p:spPr>
            <a:xfrm rot="5400000">
              <a:off x="113791" y="1370195"/>
              <a:ext cx="478986" cy="334041"/>
            </a:xfrm>
            <a:custGeom>
              <a:rect b="b" l="l" r="r" t="t"/>
              <a:pathLst>
                <a:path extrusionOk="0" fill="none" h="8073" w="11576">
                  <a:moveTo>
                    <a:pt x="167" y="8073"/>
                  </a:moveTo>
                  <a:cubicBezTo>
                    <a:pt x="0" y="6405"/>
                    <a:pt x="634" y="4637"/>
                    <a:pt x="1868" y="3503"/>
                  </a:cubicBezTo>
                  <a:cubicBezTo>
                    <a:pt x="2202" y="3169"/>
                    <a:pt x="2636" y="2869"/>
                    <a:pt x="3103" y="2936"/>
                  </a:cubicBezTo>
                  <a:cubicBezTo>
                    <a:pt x="3536" y="2969"/>
                    <a:pt x="3870" y="3336"/>
                    <a:pt x="4103" y="3703"/>
                  </a:cubicBezTo>
                  <a:cubicBezTo>
                    <a:pt x="4303" y="3970"/>
                    <a:pt x="4470" y="4303"/>
                    <a:pt x="4437" y="4670"/>
                  </a:cubicBezTo>
                  <a:cubicBezTo>
                    <a:pt x="4437" y="5004"/>
                    <a:pt x="4237" y="5371"/>
                    <a:pt x="3903" y="5471"/>
                  </a:cubicBezTo>
                  <a:cubicBezTo>
                    <a:pt x="3470" y="5571"/>
                    <a:pt x="3069" y="5204"/>
                    <a:pt x="2969" y="4804"/>
                  </a:cubicBezTo>
                  <a:cubicBezTo>
                    <a:pt x="2869" y="4403"/>
                    <a:pt x="3036" y="3970"/>
                    <a:pt x="3236" y="3603"/>
                  </a:cubicBezTo>
                  <a:cubicBezTo>
                    <a:pt x="3570" y="3036"/>
                    <a:pt x="4070" y="2535"/>
                    <a:pt x="4704" y="2402"/>
                  </a:cubicBezTo>
                  <a:cubicBezTo>
                    <a:pt x="5338" y="2268"/>
                    <a:pt x="6105" y="2635"/>
                    <a:pt x="6238" y="3269"/>
                  </a:cubicBezTo>
                  <a:cubicBezTo>
                    <a:pt x="6338" y="3703"/>
                    <a:pt x="5938" y="4237"/>
                    <a:pt x="5538" y="4003"/>
                  </a:cubicBezTo>
                  <a:cubicBezTo>
                    <a:pt x="5137" y="3236"/>
                    <a:pt x="5504" y="2235"/>
                    <a:pt x="6105" y="1601"/>
                  </a:cubicBezTo>
                  <a:cubicBezTo>
                    <a:pt x="6472" y="1201"/>
                    <a:pt x="7005" y="867"/>
                    <a:pt x="7572" y="968"/>
                  </a:cubicBezTo>
                  <a:cubicBezTo>
                    <a:pt x="8106" y="1068"/>
                    <a:pt x="8473" y="1635"/>
                    <a:pt x="8506" y="2202"/>
                  </a:cubicBezTo>
                  <a:cubicBezTo>
                    <a:pt x="8506" y="2735"/>
                    <a:pt x="8240" y="3269"/>
                    <a:pt x="7873" y="3669"/>
                  </a:cubicBezTo>
                  <a:cubicBezTo>
                    <a:pt x="7572" y="2702"/>
                    <a:pt x="7906" y="1535"/>
                    <a:pt x="8673" y="867"/>
                  </a:cubicBezTo>
                  <a:cubicBezTo>
                    <a:pt x="9440" y="167"/>
                    <a:pt x="10608" y="0"/>
                    <a:pt x="11575" y="400"/>
                  </a:cubicBezTo>
                </a:path>
              </a:pathLst>
            </a:custGeom>
            <a:no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3"/>
            <p:cNvSpPr/>
            <p:nvPr/>
          </p:nvSpPr>
          <p:spPr>
            <a:xfrm>
              <a:off x="8611665" y="1590983"/>
              <a:ext cx="186364" cy="513495"/>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no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3"/>
            <p:cNvSpPr/>
            <p:nvPr/>
          </p:nvSpPr>
          <p:spPr>
            <a:xfrm>
              <a:off x="357687" y="2749199"/>
              <a:ext cx="143621" cy="230555"/>
            </a:xfrm>
            <a:custGeom>
              <a:rect b="b" l="l" r="r" t="t"/>
              <a:pathLst>
                <a:path extrusionOk="0" h="5572" w="3471">
                  <a:moveTo>
                    <a:pt x="1435" y="1"/>
                  </a:moveTo>
                  <a:cubicBezTo>
                    <a:pt x="1702" y="1502"/>
                    <a:pt x="1168" y="3170"/>
                    <a:pt x="1" y="4204"/>
                  </a:cubicBezTo>
                  <a:cubicBezTo>
                    <a:pt x="701" y="4738"/>
                    <a:pt x="1469" y="5205"/>
                    <a:pt x="2269" y="5571"/>
                  </a:cubicBezTo>
                  <a:cubicBezTo>
                    <a:pt x="2503" y="4637"/>
                    <a:pt x="3103" y="3837"/>
                    <a:pt x="3337" y="2903"/>
                  </a:cubicBezTo>
                  <a:cubicBezTo>
                    <a:pt x="3470" y="2269"/>
                    <a:pt x="3470" y="1569"/>
                    <a:pt x="3136" y="1035"/>
                  </a:cubicBezTo>
                  <a:cubicBezTo>
                    <a:pt x="2866" y="574"/>
                    <a:pt x="2375" y="246"/>
                    <a:pt x="1860" y="246"/>
                  </a:cubicBezTo>
                  <a:cubicBezTo>
                    <a:pt x="1741" y="246"/>
                    <a:pt x="1621" y="263"/>
                    <a:pt x="1502" y="301"/>
                  </a:cubicBezTo>
                  <a:lnTo>
                    <a:pt x="143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3"/>
            <p:cNvSpPr/>
            <p:nvPr/>
          </p:nvSpPr>
          <p:spPr>
            <a:xfrm>
              <a:off x="8650375" y="2305246"/>
              <a:ext cx="143580" cy="231921"/>
            </a:xfrm>
            <a:custGeom>
              <a:rect b="b" l="l" r="r" t="t"/>
              <a:pathLst>
                <a:path extrusionOk="0" h="5605" w="3470">
                  <a:moveTo>
                    <a:pt x="1435" y="1"/>
                  </a:moveTo>
                  <a:cubicBezTo>
                    <a:pt x="1735" y="1535"/>
                    <a:pt x="1168" y="3203"/>
                    <a:pt x="0" y="4237"/>
                  </a:cubicBezTo>
                  <a:cubicBezTo>
                    <a:pt x="734" y="4771"/>
                    <a:pt x="1468" y="5238"/>
                    <a:pt x="2269" y="5605"/>
                  </a:cubicBezTo>
                  <a:cubicBezTo>
                    <a:pt x="2502" y="4671"/>
                    <a:pt x="3103" y="3870"/>
                    <a:pt x="3336" y="2936"/>
                  </a:cubicBezTo>
                  <a:cubicBezTo>
                    <a:pt x="3470" y="2302"/>
                    <a:pt x="3470" y="1602"/>
                    <a:pt x="3136" y="1068"/>
                  </a:cubicBezTo>
                  <a:cubicBezTo>
                    <a:pt x="2865" y="607"/>
                    <a:pt x="2374" y="279"/>
                    <a:pt x="1860" y="279"/>
                  </a:cubicBezTo>
                  <a:cubicBezTo>
                    <a:pt x="1741" y="279"/>
                    <a:pt x="1621" y="296"/>
                    <a:pt x="1501" y="334"/>
                  </a:cubicBezTo>
                  <a:lnTo>
                    <a:pt x="1435"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3"/>
            <p:cNvSpPr/>
            <p:nvPr/>
          </p:nvSpPr>
          <p:spPr>
            <a:xfrm>
              <a:off x="8514073" y="3991512"/>
              <a:ext cx="229149" cy="612842"/>
            </a:xfrm>
            <a:custGeom>
              <a:rect b="b" l="l" r="r" t="t"/>
              <a:pathLst>
                <a:path extrusionOk="0" fill="none" h="14811" w="5538">
                  <a:moveTo>
                    <a:pt x="2235" y="0"/>
                  </a:moveTo>
                  <a:cubicBezTo>
                    <a:pt x="3603" y="1101"/>
                    <a:pt x="4603" y="2602"/>
                    <a:pt x="5104" y="4237"/>
                  </a:cubicBezTo>
                  <a:cubicBezTo>
                    <a:pt x="5271" y="4871"/>
                    <a:pt x="5304" y="5671"/>
                    <a:pt x="4737" y="5938"/>
                  </a:cubicBezTo>
                  <a:cubicBezTo>
                    <a:pt x="4203" y="6205"/>
                    <a:pt x="3536" y="5504"/>
                    <a:pt x="3769" y="4971"/>
                  </a:cubicBezTo>
                  <a:cubicBezTo>
                    <a:pt x="4770" y="5237"/>
                    <a:pt x="5537" y="6205"/>
                    <a:pt x="5504" y="7239"/>
                  </a:cubicBezTo>
                  <a:cubicBezTo>
                    <a:pt x="5471" y="8240"/>
                    <a:pt x="4670" y="9207"/>
                    <a:pt x="3636" y="9374"/>
                  </a:cubicBezTo>
                  <a:cubicBezTo>
                    <a:pt x="3236" y="9440"/>
                    <a:pt x="2602" y="9107"/>
                    <a:pt x="2835" y="8740"/>
                  </a:cubicBezTo>
                  <a:cubicBezTo>
                    <a:pt x="4003" y="8506"/>
                    <a:pt x="5004" y="9874"/>
                    <a:pt x="4804" y="11042"/>
                  </a:cubicBezTo>
                  <a:cubicBezTo>
                    <a:pt x="4637" y="12209"/>
                    <a:pt x="3636" y="13076"/>
                    <a:pt x="2635" y="13677"/>
                  </a:cubicBezTo>
                  <a:cubicBezTo>
                    <a:pt x="1801" y="14177"/>
                    <a:pt x="934" y="14544"/>
                    <a:pt x="0" y="14811"/>
                  </a:cubicBezTo>
                </a:path>
              </a:pathLst>
            </a:custGeom>
            <a:noFill/>
            <a:ln cap="flat" cmpd="sng" w="6675">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3"/>
            <p:cNvSpPr/>
            <p:nvPr/>
          </p:nvSpPr>
          <p:spPr>
            <a:xfrm>
              <a:off x="8721825" y="2814153"/>
              <a:ext cx="214004" cy="335447"/>
            </a:xfrm>
            <a:custGeom>
              <a:rect b="b" l="l" r="r" t="t"/>
              <a:pathLst>
                <a:path extrusionOk="0" h="8107" w="5172">
                  <a:moveTo>
                    <a:pt x="1969" y="0"/>
                  </a:moveTo>
                  <a:lnTo>
                    <a:pt x="1969" y="0"/>
                  </a:lnTo>
                  <a:cubicBezTo>
                    <a:pt x="2036" y="801"/>
                    <a:pt x="2102" y="1635"/>
                    <a:pt x="2169" y="2469"/>
                  </a:cubicBezTo>
                  <a:lnTo>
                    <a:pt x="1969" y="2102"/>
                  </a:lnTo>
                  <a:lnTo>
                    <a:pt x="1969" y="2102"/>
                  </a:lnTo>
                  <a:cubicBezTo>
                    <a:pt x="2136" y="3069"/>
                    <a:pt x="2269" y="4037"/>
                    <a:pt x="2002" y="5004"/>
                  </a:cubicBezTo>
                  <a:cubicBezTo>
                    <a:pt x="1735" y="5938"/>
                    <a:pt x="968" y="6805"/>
                    <a:pt x="1" y="6805"/>
                  </a:cubicBezTo>
                  <a:cubicBezTo>
                    <a:pt x="768" y="7239"/>
                    <a:pt x="1569" y="7673"/>
                    <a:pt x="2369" y="8106"/>
                  </a:cubicBezTo>
                  <a:cubicBezTo>
                    <a:pt x="3904" y="6472"/>
                    <a:pt x="4871" y="4303"/>
                    <a:pt x="5138" y="2069"/>
                  </a:cubicBezTo>
                  <a:cubicBezTo>
                    <a:pt x="5138" y="1868"/>
                    <a:pt x="5171" y="1635"/>
                    <a:pt x="5071" y="1435"/>
                  </a:cubicBezTo>
                  <a:cubicBezTo>
                    <a:pt x="4938" y="1201"/>
                    <a:pt x="4671" y="1101"/>
                    <a:pt x="4437" y="1001"/>
                  </a:cubicBezTo>
                  <a:cubicBezTo>
                    <a:pt x="3603" y="668"/>
                    <a:pt x="2803" y="334"/>
                    <a:pt x="19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3"/>
            <p:cNvSpPr/>
            <p:nvPr/>
          </p:nvSpPr>
          <p:spPr>
            <a:xfrm>
              <a:off x="8313710" y="4638182"/>
              <a:ext cx="96658" cy="151855"/>
            </a:xfrm>
            <a:custGeom>
              <a:rect b="b" l="l" r="r" t="t"/>
              <a:pathLst>
                <a:path extrusionOk="0" h="3670" w="2336">
                  <a:moveTo>
                    <a:pt x="1435" y="0"/>
                  </a:moveTo>
                  <a:cubicBezTo>
                    <a:pt x="1068" y="134"/>
                    <a:pt x="701" y="301"/>
                    <a:pt x="334" y="467"/>
                  </a:cubicBezTo>
                  <a:cubicBezTo>
                    <a:pt x="201" y="501"/>
                    <a:pt x="101" y="568"/>
                    <a:pt x="34" y="668"/>
                  </a:cubicBezTo>
                  <a:cubicBezTo>
                    <a:pt x="1" y="734"/>
                    <a:pt x="1" y="834"/>
                    <a:pt x="1" y="934"/>
                  </a:cubicBezTo>
                  <a:cubicBezTo>
                    <a:pt x="134" y="1969"/>
                    <a:pt x="568" y="2936"/>
                    <a:pt x="1268" y="3670"/>
                  </a:cubicBezTo>
                  <a:cubicBezTo>
                    <a:pt x="1602" y="3470"/>
                    <a:pt x="1969" y="3269"/>
                    <a:pt x="2336" y="3069"/>
                  </a:cubicBezTo>
                  <a:cubicBezTo>
                    <a:pt x="1902" y="3069"/>
                    <a:pt x="1535" y="2669"/>
                    <a:pt x="1435" y="2269"/>
                  </a:cubicBezTo>
                  <a:cubicBezTo>
                    <a:pt x="1302" y="1835"/>
                    <a:pt x="1368" y="1368"/>
                    <a:pt x="1435" y="934"/>
                  </a:cubicBezTo>
                  <a:lnTo>
                    <a:pt x="1435" y="934"/>
                  </a:lnTo>
                  <a:lnTo>
                    <a:pt x="1335" y="1101"/>
                  </a:lnTo>
                  <a:cubicBezTo>
                    <a:pt x="1368" y="734"/>
                    <a:pt x="1402" y="367"/>
                    <a:pt x="1435" y="0"/>
                  </a:cubicBez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3"/>
            <p:cNvSpPr/>
            <p:nvPr/>
          </p:nvSpPr>
          <p:spPr>
            <a:xfrm>
              <a:off x="713103" y="4733380"/>
              <a:ext cx="89751" cy="152758"/>
            </a:xfrm>
            <a:custGeom>
              <a:rect b="b" l="l" r="r" t="t"/>
              <a:pathLst>
                <a:path extrusionOk="0" h="2102" w="1235">
                  <a:moveTo>
                    <a:pt x="534" y="0"/>
                  </a:moveTo>
                  <a:cubicBezTo>
                    <a:pt x="468" y="0"/>
                    <a:pt x="401" y="0"/>
                    <a:pt x="334" y="34"/>
                  </a:cubicBezTo>
                  <a:cubicBezTo>
                    <a:pt x="301" y="67"/>
                    <a:pt x="268" y="100"/>
                    <a:pt x="234" y="167"/>
                  </a:cubicBezTo>
                  <a:cubicBezTo>
                    <a:pt x="34" y="434"/>
                    <a:pt x="1" y="801"/>
                    <a:pt x="67" y="1168"/>
                  </a:cubicBezTo>
                  <a:cubicBezTo>
                    <a:pt x="134" y="1501"/>
                    <a:pt x="268" y="1802"/>
                    <a:pt x="434" y="2102"/>
                  </a:cubicBezTo>
                  <a:cubicBezTo>
                    <a:pt x="668" y="2002"/>
                    <a:pt x="935" y="1935"/>
                    <a:pt x="1202" y="1902"/>
                  </a:cubicBezTo>
                  <a:cubicBezTo>
                    <a:pt x="901" y="1868"/>
                    <a:pt x="735" y="1568"/>
                    <a:pt x="701" y="1301"/>
                  </a:cubicBezTo>
                  <a:cubicBezTo>
                    <a:pt x="635" y="1034"/>
                    <a:pt x="735" y="734"/>
                    <a:pt x="768" y="467"/>
                  </a:cubicBezTo>
                  <a:cubicBezTo>
                    <a:pt x="801" y="434"/>
                    <a:pt x="801" y="367"/>
                    <a:pt x="835" y="367"/>
                  </a:cubicBezTo>
                  <a:cubicBezTo>
                    <a:pt x="901" y="367"/>
                    <a:pt x="901" y="434"/>
                    <a:pt x="868" y="434"/>
                  </a:cubicBezTo>
                  <a:lnTo>
                    <a:pt x="901" y="467"/>
                  </a:lnTo>
                  <a:cubicBezTo>
                    <a:pt x="968" y="301"/>
                    <a:pt x="1068" y="100"/>
                    <a:pt x="1235" y="0"/>
                  </a:cubicBez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3"/>
            <p:cNvSpPr/>
            <p:nvPr/>
          </p:nvSpPr>
          <p:spPr>
            <a:xfrm>
              <a:off x="437119" y="398785"/>
              <a:ext cx="109112" cy="157400"/>
            </a:xfrm>
            <a:custGeom>
              <a:rect b="b" l="l" r="r" t="t"/>
              <a:pathLst>
                <a:path extrusionOk="0" h="3804" w="2637">
                  <a:moveTo>
                    <a:pt x="1902" y="1302"/>
                  </a:moveTo>
                  <a:lnTo>
                    <a:pt x="1902" y="1302"/>
                  </a:lnTo>
                  <a:cubicBezTo>
                    <a:pt x="1807" y="1414"/>
                    <a:pt x="1739" y="1542"/>
                    <a:pt x="1698" y="1678"/>
                  </a:cubicBezTo>
                  <a:lnTo>
                    <a:pt x="1698" y="1678"/>
                  </a:lnTo>
                  <a:cubicBezTo>
                    <a:pt x="1699" y="1686"/>
                    <a:pt x="1701" y="1694"/>
                    <a:pt x="1702" y="1702"/>
                  </a:cubicBezTo>
                  <a:lnTo>
                    <a:pt x="1902" y="1302"/>
                  </a:lnTo>
                  <a:close/>
                  <a:moveTo>
                    <a:pt x="2069" y="1"/>
                  </a:moveTo>
                  <a:lnTo>
                    <a:pt x="2069" y="1"/>
                  </a:lnTo>
                  <a:cubicBezTo>
                    <a:pt x="1469" y="168"/>
                    <a:pt x="868" y="334"/>
                    <a:pt x="301" y="535"/>
                  </a:cubicBezTo>
                  <a:cubicBezTo>
                    <a:pt x="234" y="535"/>
                    <a:pt x="134" y="568"/>
                    <a:pt x="68" y="635"/>
                  </a:cubicBezTo>
                  <a:cubicBezTo>
                    <a:pt x="1" y="735"/>
                    <a:pt x="1" y="868"/>
                    <a:pt x="1" y="1002"/>
                  </a:cubicBezTo>
                  <a:cubicBezTo>
                    <a:pt x="134" y="2036"/>
                    <a:pt x="568" y="3036"/>
                    <a:pt x="1235" y="3804"/>
                  </a:cubicBezTo>
                  <a:cubicBezTo>
                    <a:pt x="1635" y="3503"/>
                    <a:pt x="2136" y="3337"/>
                    <a:pt x="2636" y="3337"/>
                  </a:cubicBezTo>
                  <a:cubicBezTo>
                    <a:pt x="1915" y="3198"/>
                    <a:pt x="1494" y="2345"/>
                    <a:pt x="1698" y="1678"/>
                  </a:cubicBezTo>
                  <a:lnTo>
                    <a:pt x="1698" y="1678"/>
                  </a:lnTo>
                  <a:cubicBezTo>
                    <a:pt x="1606" y="1117"/>
                    <a:pt x="1740" y="494"/>
                    <a:pt x="2069" y="1"/>
                  </a:cubicBez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3"/>
            <p:cNvSpPr/>
            <p:nvPr/>
          </p:nvSpPr>
          <p:spPr>
            <a:xfrm>
              <a:off x="428471" y="893886"/>
              <a:ext cx="197404" cy="173242"/>
            </a:xfrm>
            <a:custGeom>
              <a:rect b="b" l="l" r="r" t="t"/>
              <a:pathLst>
                <a:path extrusionOk="0" h="2898" w="3303">
                  <a:moveTo>
                    <a:pt x="1952" y="0"/>
                  </a:moveTo>
                  <a:cubicBezTo>
                    <a:pt x="1922" y="0"/>
                    <a:pt x="1893" y="9"/>
                    <a:pt x="1868" y="29"/>
                  </a:cubicBezTo>
                  <a:cubicBezTo>
                    <a:pt x="1802" y="96"/>
                    <a:pt x="1768" y="329"/>
                    <a:pt x="1702" y="429"/>
                  </a:cubicBezTo>
                  <a:cubicBezTo>
                    <a:pt x="1635" y="563"/>
                    <a:pt x="1535" y="696"/>
                    <a:pt x="1435" y="830"/>
                  </a:cubicBezTo>
                  <a:cubicBezTo>
                    <a:pt x="1235" y="1063"/>
                    <a:pt x="1034" y="1297"/>
                    <a:pt x="801" y="1530"/>
                  </a:cubicBezTo>
                  <a:cubicBezTo>
                    <a:pt x="616" y="1715"/>
                    <a:pt x="402" y="1901"/>
                    <a:pt x="106" y="1901"/>
                  </a:cubicBezTo>
                  <a:cubicBezTo>
                    <a:pt x="83" y="1901"/>
                    <a:pt x="58" y="1899"/>
                    <a:pt x="34" y="1897"/>
                  </a:cubicBezTo>
                  <a:lnTo>
                    <a:pt x="34" y="1897"/>
                  </a:lnTo>
                  <a:cubicBezTo>
                    <a:pt x="0" y="2064"/>
                    <a:pt x="968" y="2898"/>
                    <a:pt x="968" y="2898"/>
                  </a:cubicBezTo>
                  <a:cubicBezTo>
                    <a:pt x="1968" y="2331"/>
                    <a:pt x="2769" y="1497"/>
                    <a:pt x="3303" y="496"/>
                  </a:cubicBezTo>
                  <a:lnTo>
                    <a:pt x="3303" y="496"/>
                  </a:lnTo>
                  <a:cubicBezTo>
                    <a:pt x="3290" y="516"/>
                    <a:pt x="3256" y="524"/>
                    <a:pt x="3209" y="524"/>
                  </a:cubicBezTo>
                  <a:cubicBezTo>
                    <a:pt x="3019" y="524"/>
                    <a:pt x="2616" y="389"/>
                    <a:pt x="2535" y="363"/>
                  </a:cubicBezTo>
                  <a:cubicBezTo>
                    <a:pt x="2366" y="278"/>
                    <a:pt x="2123" y="0"/>
                    <a:pt x="19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3"/>
            <p:cNvSpPr/>
            <p:nvPr/>
          </p:nvSpPr>
          <p:spPr>
            <a:xfrm>
              <a:off x="958426" y="234546"/>
              <a:ext cx="136670" cy="164227"/>
            </a:xfrm>
            <a:custGeom>
              <a:rect b="b" l="l" r="r" t="t"/>
              <a:pathLst>
                <a:path extrusionOk="0" h="3969" w="3303">
                  <a:moveTo>
                    <a:pt x="670" y="960"/>
                  </a:moveTo>
                  <a:lnTo>
                    <a:pt x="767" y="1133"/>
                  </a:lnTo>
                  <a:cubicBezTo>
                    <a:pt x="738" y="1074"/>
                    <a:pt x="705" y="1017"/>
                    <a:pt x="670" y="960"/>
                  </a:cubicBezTo>
                  <a:close/>
                  <a:moveTo>
                    <a:pt x="1520" y="1"/>
                  </a:moveTo>
                  <a:cubicBezTo>
                    <a:pt x="1338" y="1"/>
                    <a:pt x="1123" y="107"/>
                    <a:pt x="968" y="133"/>
                  </a:cubicBezTo>
                  <a:cubicBezTo>
                    <a:pt x="667" y="199"/>
                    <a:pt x="334" y="233"/>
                    <a:pt x="0" y="266"/>
                  </a:cubicBezTo>
                  <a:cubicBezTo>
                    <a:pt x="275" y="458"/>
                    <a:pt x="504" y="696"/>
                    <a:pt x="670" y="960"/>
                  </a:cubicBezTo>
                  <a:lnTo>
                    <a:pt x="670" y="960"/>
                  </a:lnTo>
                  <a:lnTo>
                    <a:pt x="467" y="600"/>
                  </a:lnTo>
                  <a:lnTo>
                    <a:pt x="467" y="600"/>
                  </a:lnTo>
                  <a:cubicBezTo>
                    <a:pt x="1368" y="1434"/>
                    <a:pt x="1768" y="2801"/>
                    <a:pt x="1435" y="3969"/>
                  </a:cubicBezTo>
                  <a:cubicBezTo>
                    <a:pt x="1974" y="3759"/>
                    <a:pt x="2540" y="3630"/>
                    <a:pt x="3109" y="3630"/>
                  </a:cubicBezTo>
                  <a:cubicBezTo>
                    <a:pt x="3173" y="3630"/>
                    <a:pt x="3238" y="3632"/>
                    <a:pt x="3303" y="3635"/>
                  </a:cubicBezTo>
                  <a:cubicBezTo>
                    <a:pt x="3069" y="2401"/>
                    <a:pt x="2569" y="1233"/>
                    <a:pt x="1835" y="199"/>
                  </a:cubicBezTo>
                  <a:cubicBezTo>
                    <a:pt x="1802" y="133"/>
                    <a:pt x="1735" y="66"/>
                    <a:pt x="1668" y="33"/>
                  </a:cubicBezTo>
                  <a:cubicBezTo>
                    <a:pt x="1623" y="10"/>
                    <a:pt x="1573" y="1"/>
                    <a:pt x="1520" y="1"/>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3"/>
            <p:cNvSpPr/>
            <p:nvPr/>
          </p:nvSpPr>
          <p:spPr>
            <a:xfrm>
              <a:off x="205278" y="3299101"/>
              <a:ext cx="229145" cy="237958"/>
            </a:xfrm>
            <a:custGeom>
              <a:rect b="b" l="l" r="r" t="t"/>
              <a:pathLst>
                <a:path extrusionOk="0" h="4504" w="4337">
                  <a:moveTo>
                    <a:pt x="1602" y="0"/>
                  </a:moveTo>
                  <a:cubicBezTo>
                    <a:pt x="1168" y="467"/>
                    <a:pt x="601" y="867"/>
                    <a:pt x="1" y="1134"/>
                  </a:cubicBezTo>
                  <a:cubicBezTo>
                    <a:pt x="311" y="1367"/>
                    <a:pt x="641" y="1539"/>
                    <a:pt x="1006" y="1652"/>
                  </a:cubicBezTo>
                  <a:lnTo>
                    <a:pt x="1006" y="1652"/>
                  </a:lnTo>
                  <a:cubicBezTo>
                    <a:pt x="1935" y="2322"/>
                    <a:pt x="2574" y="3365"/>
                    <a:pt x="2769" y="4503"/>
                  </a:cubicBezTo>
                  <a:cubicBezTo>
                    <a:pt x="3169" y="4003"/>
                    <a:pt x="3737" y="3603"/>
                    <a:pt x="4337" y="3336"/>
                  </a:cubicBezTo>
                  <a:cubicBezTo>
                    <a:pt x="3737" y="2002"/>
                    <a:pt x="2803" y="834"/>
                    <a:pt x="16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3"/>
            <p:cNvSpPr/>
            <p:nvPr/>
          </p:nvSpPr>
          <p:spPr>
            <a:xfrm>
              <a:off x="8556255" y="3404002"/>
              <a:ext cx="179454" cy="186364"/>
            </a:xfrm>
            <a:custGeom>
              <a:rect b="b" l="l" r="r" t="t"/>
              <a:pathLst>
                <a:path extrusionOk="0" h="4504" w="4337">
                  <a:moveTo>
                    <a:pt x="1601" y="0"/>
                  </a:moveTo>
                  <a:cubicBezTo>
                    <a:pt x="1168" y="467"/>
                    <a:pt x="600" y="868"/>
                    <a:pt x="0" y="1135"/>
                  </a:cubicBezTo>
                  <a:cubicBezTo>
                    <a:pt x="314" y="1370"/>
                    <a:pt x="649" y="1544"/>
                    <a:pt x="1020" y="1656"/>
                  </a:cubicBezTo>
                  <a:lnTo>
                    <a:pt x="1020" y="1656"/>
                  </a:lnTo>
                  <a:lnTo>
                    <a:pt x="934" y="1635"/>
                  </a:lnTo>
                  <a:lnTo>
                    <a:pt x="934" y="1635"/>
                  </a:lnTo>
                  <a:cubicBezTo>
                    <a:pt x="1901" y="2269"/>
                    <a:pt x="2569" y="3336"/>
                    <a:pt x="2735" y="4504"/>
                  </a:cubicBezTo>
                  <a:cubicBezTo>
                    <a:pt x="3169" y="4003"/>
                    <a:pt x="3703" y="3603"/>
                    <a:pt x="4336" y="3336"/>
                  </a:cubicBezTo>
                  <a:cubicBezTo>
                    <a:pt x="3736" y="2002"/>
                    <a:pt x="2802" y="834"/>
                    <a:pt x="16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3"/>
            <p:cNvSpPr/>
            <p:nvPr/>
          </p:nvSpPr>
          <p:spPr>
            <a:xfrm>
              <a:off x="249991" y="3957670"/>
              <a:ext cx="197412" cy="680494"/>
            </a:xfrm>
            <a:custGeom>
              <a:rect b="b" l="l" r="r" t="t"/>
              <a:pathLst>
                <a:path extrusionOk="0" fill="none" h="16446" w="4771">
                  <a:moveTo>
                    <a:pt x="835" y="0"/>
                  </a:moveTo>
                  <a:cubicBezTo>
                    <a:pt x="268" y="1868"/>
                    <a:pt x="67" y="3870"/>
                    <a:pt x="234" y="5805"/>
                  </a:cubicBezTo>
                  <a:cubicBezTo>
                    <a:pt x="268" y="6038"/>
                    <a:pt x="301" y="6305"/>
                    <a:pt x="468" y="6472"/>
                  </a:cubicBezTo>
                  <a:cubicBezTo>
                    <a:pt x="801" y="6872"/>
                    <a:pt x="1502" y="6672"/>
                    <a:pt x="1769" y="6238"/>
                  </a:cubicBezTo>
                  <a:cubicBezTo>
                    <a:pt x="2002" y="5771"/>
                    <a:pt x="1935" y="5204"/>
                    <a:pt x="1769" y="4704"/>
                  </a:cubicBezTo>
                  <a:cubicBezTo>
                    <a:pt x="601" y="5471"/>
                    <a:pt x="1" y="6972"/>
                    <a:pt x="268" y="8340"/>
                  </a:cubicBezTo>
                  <a:cubicBezTo>
                    <a:pt x="368" y="9007"/>
                    <a:pt x="768" y="9674"/>
                    <a:pt x="1402" y="9774"/>
                  </a:cubicBezTo>
                  <a:cubicBezTo>
                    <a:pt x="2036" y="9874"/>
                    <a:pt x="2703" y="9007"/>
                    <a:pt x="2236" y="8573"/>
                  </a:cubicBezTo>
                  <a:cubicBezTo>
                    <a:pt x="1302" y="9874"/>
                    <a:pt x="1035" y="11642"/>
                    <a:pt x="1535" y="13143"/>
                  </a:cubicBezTo>
                  <a:cubicBezTo>
                    <a:pt x="2002" y="14678"/>
                    <a:pt x="3270" y="15945"/>
                    <a:pt x="4771" y="16446"/>
                  </a:cubicBezTo>
                </a:path>
              </a:pathLst>
            </a:custGeom>
            <a:no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5_1">
    <p:spTree>
      <p:nvGrpSpPr>
        <p:cNvPr id="663" name="Shape 663"/>
        <p:cNvGrpSpPr/>
        <p:nvPr/>
      </p:nvGrpSpPr>
      <p:grpSpPr>
        <a:xfrm>
          <a:off x="0" y="0"/>
          <a:ext cx="0" cy="0"/>
          <a:chOff x="0" y="0"/>
          <a:chExt cx="0" cy="0"/>
        </a:xfrm>
      </p:grpSpPr>
      <p:grpSp>
        <p:nvGrpSpPr>
          <p:cNvPr id="664" name="Google Shape;664;p14"/>
          <p:cNvGrpSpPr/>
          <p:nvPr/>
        </p:nvGrpSpPr>
        <p:grpSpPr>
          <a:xfrm>
            <a:off x="7644326" y="-875408"/>
            <a:ext cx="2194616" cy="2094876"/>
            <a:chOff x="3623439" y="713106"/>
            <a:chExt cx="1821409" cy="1819575"/>
          </a:xfrm>
        </p:grpSpPr>
        <p:sp>
          <p:nvSpPr>
            <p:cNvPr id="665" name="Google Shape;665;p14"/>
            <p:cNvSpPr/>
            <p:nvPr/>
          </p:nvSpPr>
          <p:spPr>
            <a:xfrm>
              <a:off x="4585469" y="713106"/>
              <a:ext cx="72079" cy="345107"/>
            </a:xfrm>
            <a:custGeom>
              <a:rect b="b" l="l" r="r" t="t"/>
              <a:pathLst>
                <a:path extrusionOk="0" h="23322" w="4871">
                  <a:moveTo>
                    <a:pt x="3640" y="0"/>
                  </a:moveTo>
                  <a:cubicBezTo>
                    <a:pt x="3009" y="0"/>
                    <a:pt x="2429" y="614"/>
                    <a:pt x="2302" y="1439"/>
                  </a:cubicBezTo>
                  <a:cubicBezTo>
                    <a:pt x="2202" y="2307"/>
                    <a:pt x="0" y="23222"/>
                    <a:pt x="701" y="23322"/>
                  </a:cubicBezTo>
                  <a:cubicBezTo>
                    <a:pt x="702" y="23322"/>
                    <a:pt x="703" y="23322"/>
                    <a:pt x="704" y="23322"/>
                  </a:cubicBezTo>
                  <a:cubicBezTo>
                    <a:pt x="1379" y="23322"/>
                    <a:pt x="4637" y="2606"/>
                    <a:pt x="4737" y="1740"/>
                  </a:cubicBezTo>
                  <a:cubicBezTo>
                    <a:pt x="4871" y="872"/>
                    <a:pt x="4404" y="105"/>
                    <a:pt x="3736" y="5"/>
                  </a:cubicBezTo>
                  <a:cubicBezTo>
                    <a:pt x="3704" y="2"/>
                    <a:pt x="3672" y="0"/>
                    <a:pt x="3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4"/>
            <p:cNvSpPr/>
            <p:nvPr/>
          </p:nvSpPr>
          <p:spPr>
            <a:xfrm>
              <a:off x="4385067" y="716554"/>
              <a:ext cx="72079" cy="345122"/>
            </a:xfrm>
            <a:custGeom>
              <a:rect b="b" l="l" r="r" t="t"/>
              <a:pathLst>
                <a:path extrusionOk="0" h="23323" w="4871">
                  <a:moveTo>
                    <a:pt x="1231" y="1"/>
                  </a:moveTo>
                  <a:cubicBezTo>
                    <a:pt x="1199" y="1"/>
                    <a:pt x="1167" y="2"/>
                    <a:pt x="1135" y="6"/>
                  </a:cubicBezTo>
                  <a:cubicBezTo>
                    <a:pt x="467" y="106"/>
                    <a:pt x="0" y="873"/>
                    <a:pt x="101" y="1740"/>
                  </a:cubicBezTo>
                  <a:cubicBezTo>
                    <a:pt x="234" y="2606"/>
                    <a:pt x="3526" y="23322"/>
                    <a:pt x="4200" y="23322"/>
                  </a:cubicBezTo>
                  <a:cubicBezTo>
                    <a:pt x="4201" y="23322"/>
                    <a:pt x="4202" y="23322"/>
                    <a:pt x="4203" y="23322"/>
                  </a:cubicBezTo>
                  <a:cubicBezTo>
                    <a:pt x="4871" y="23222"/>
                    <a:pt x="2669" y="2307"/>
                    <a:pt x="2536" y="1440"/>
                  </a:cubicBezTo>
                  <a:cubicBezTo>
                    <a:pt x="2440" y="615"/>
                    <a:pt x="1862" y="1"/>
                    <a:pt x="1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4"/>
            <p:cNvSpPr/>
            <p:nvPr/>
          </p:nvSpPr>
          <p:spPr>
            <a:xfrm>
              <a:off x="4158991" y="780849"/>
              <a:ext cx="155507" cy="322334"/>
            </a:xfrm>
            <a:custGeom>
              <a:rect b="b" l="l" r="r" t="t"/>
              <a:pathLst>
                <a:path extrusionOk="0" h="21783" w="10509">
                  <a:moveTo>
                    <a:pt x="1225" y="1"/>
                  </a:moveTo>
                  <a:cubicBezTo>
                    <a:pt x="1104" y="1"/>
                    <a:pt x="984" y="21"/>
                    <a:pt x="868" y="64"/>
                  </a:cubicBezTo>
                  <a:cubicBezTo>
                    <a:pt x="234" y="331"/>
                    <a:pt x="1" y="1198"/>
                    <a:pt x="334" y="1999"/>
                  </a:cubicBezTo>
                  <a:cubicBezTo>
                    <a:pt x="666" y="2827"/>
                    <a:pt x="9123" y="21782"/>
                    <a:pt x="9860" y="21782"/>
                  </a:cubicBezTo>
                  <a:cubicBezTo>
                    <a:pt x="9865" y="21782"/>
                    <a:pt x="9870" y="21781"/>
                    <a:pt x="9875" y="21779"/>
                  </a:cubicBezTo>
                  <a:cubicBezTo>
                    <a:pt x="10508" y="21512"/>
                    <a:pt x="2936" y="1898"/>
                    <a:pt x="2603" y="1065"/>
                  </a:cubicBezTo>
                  <a:cubicBezTo>
                    <a:pt x="2330" y="410"/>
                    <a:pt x="1768" y="1"/>
                    <a:pt x="12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4"/>
            <p:cNvSpPr/>
            <p:nvPr/>
          </p:nvSpPr>
          <p:spPr>
            <a:xfrm>
              <a:off x="3958588" y="901449"/>
              <a:ext cx="227571" cy="278800"/>
            </a:xfrm>
            <a:custGeom>
              <a:rect b="b" l="l" r="r" t="t"/>
              <a:pathLst>
                <a:path extrusionOk="0" h="18841" w="15379">
                  <a:moveTo>
                    <a:pt x="1174" y="1"/>
                  </a:moveTo>
                  <a:cubicBezTo>
                    <a:pt x="939" y="1"/>
                    <a:pt x="717" y="71"/>
                    <a:pt x="535" y="220"/>
                  </a:cubicBezTo>
                  <a:cubicBezTo>
                    <a:pt x="1" y="620"/>
                    <a:pt x="1" y="1521"/>
                    <a:pt x="535" y="2221"/>
                  </a:cubicBezTo>
                  <a:cubicBezTo>
                    <a:pt x="1062" y="2880"/>
                    <a:pt x="13993" y="18840"/>
                    <a:pt x="14820" y="18840"/>
                  </a:cubicBezTo>
                  <a:cubicBezTo>
                    <a:pt x="14830" y="18840"/>
                    <a:pt x="14838" y="18838"/>
                    <a:pt x="14845" y="18833"/>
                  </a:cubicBezTo>
                  <a:cubicBezTo>
                    <a:pt x="15379" y="18433"/>
                    <a:pt x="3003" y="1421"/>
                    <a:pt x="2469" y="720"/>
                  </a:cubicBezTo>
                  <a:cubicBezTo>
                    <a:pt x="2118" y="260"/>
                    <a:pt x="1623" y="1"/>
                    <a:pt x="1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4"/>
            <p:cNvSpPr/>
            <p:nvPr/>
          </p:nvSpPr>
          <p:spPr>
            <a:xfrm>
              <a:off x="3793729" y="1070052"/>
              <a:ext cx="288285" cy="217449"/>
            </a:xfrm>
            <a:custGeom>
              <a:rect b="b" l="l" r="r" t="t"/>
              <a:pathLst>
                <a:path extrusionOk="0" h="14695" w="19482">
                  <a:moveTo>
                    <a:pt x="1314" y="0"/>
                  </a:moveTo>
                  <a:cubicBezTo>
                    <a:pt x="951" y="0"/>
                    <a:pt x="618" y="134"/>
                    <a:pt x="401" y="401"/>
                  </a:cubicBezTo>
                  <a:cubicBezTo>
                    <a:pt x="1" y="934"/>
                    <a:pt x="234" y="1802"/>
                    <a:pt x="935" y="2335"/>
                  </a:cubicBezTo>
                  <a:cubicBezTo>
                    <a:pt x="1620" y="2858"/>
                    <a:pt x="17935" y="14694"/>
                    <a:pt x="19000" y="14694"/>
                  </a:cubicBezTo>
                  <a:cubicBezTo>
                    <a:pt x="19023" y="14694"/>
                    <a:pt x="19039" y="14689"/>
                    <a:pt x="19048" y="14678"/>
                  </a:cubicBezTo>
                  <a:cubicBezTo>
                    <a:pt x="19481" y="14144"/>
                    <a:pt x="3103" y="934"/>
                    <a:pt x="2402" y="401"/>
                  </a:cubicBezTo>
                  <a:cubicBezTo>
                    <a:pt x="2069" y="134"/>
                    <a:pt x="1677" y="0"/>
                    <a:pt x="1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4"/>
            <p:cNvSpPr/>
            <p:nvPr/>
          </p:nvSpPr>
          <p:spPr>
            <a:xfrm>
              <a:off x="3679211" y="1274627"/>
              <a:ext cx="329244" cy="143447"/>
            </a:xfrm>
            <a:custGeom>
              <a:rect b="b" l="l" r="r" t="t"/>
              <a:pathLst>
                <a:path extrusionOk="0" h="9694" w="22250">
                  <a:moveTo>
                    <a:pt x="1463" y="0"/>
                  </a:moveTo>
                  <a:cubicBezTo>
                    <a:pt x="924" y="0"/>
                    <a:pt x="452" y="247"/>
                    <a:pt x="268" y="686"/>
                  </a:cubicBezTo>
                  <a:cubicBezTo>
                    <a:pt x="1" y="1286"/>
                    <a:pt x="468" y="2087"/>
                    <a:pt x="1268" y="2420"/>
                  </a:cubicBezTo>
                  <a:cubicBezTo>
                    <a:pt x="2038" y="2741"/>
                    <a:pt x="20234" y="9693"/>
                    <a:pt x="21869" y="9693"/>
                  </a:cubicBezTo>
                  <a:cubicBezTo>
                    <a:pt x="21934" y="9693"/>
                    <a:pt x="21973" y="9682"/>
                    <a:pt x="21983" y="9659"/>
                  </a:cubicBezTo>
                  <a:cubicBezTo>
                    <a:pt x="22250" y="9025"/>
                    <a:pt x="3003" y="486"/>
                    <a:pt x="2202" y="152"/>
                  </a:cubicBezTo>
                  <a:cubicBezTo>
                    <a:pt x="1956" y="49"/>
                    <a:pt x="1703" y="0"/>
                    <a:pt x="1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4"/>
            <p:cNvSpPr/>
            <p:nvPr/>
          </p:nvSpPr>
          <p:spPr>
            <a:xfrm>
              <a:off x="3623439" y="1501118"/>
              <a:ext cx="347504" cy="62431"/>
            </a:xfrm>
            <a:custGeom>
              <a:rect b="b" l="l" r="r" t="t"/>
              <a:pathLst>
                <a:path extrusionOk="0" h="4219" w="23484">
                  <a:moveTo>
                    <a:pt x="1506" y="1"/>
                  </a:moveTo>
                  <a:cubicBezTo>
                    <a:pt x="766" y="1"/>
                    <a:pt x="156" y="434"/>
                    <a:pt x="67" y="1024"/>
                  </a:cubicBezTo>
                  <a:cubicBezTo>
                    <a:pt x="0" y="1691"/>
                    <a:pt x="634" y="2325"/>
                    <a:pt x="1501" y="2459"/>
                  </a:cubicBezTo>
                  <a:cubicBezTo>
                    <a:pt x="2255" y="2546"/>
                    <a:pt x="18141" y="4219"/>
                    <a:pt x="22362" y="4219"/>
                  </a:cubicBezTo>
                  <a:cubicBezTo>
                    <a:pt x="22999" y="4219"/>
                    <a:pt x="23371" y="4181"/>
                    <a:pt x="23384" y="4093"/>
                  </a:cubicBezTo>
                  <a:cubicBezTo>
                    <a:pt x="23484" y="3426"/>
                    <a:pt x="2669" y="124"/>
                    <a:pt x="1802" y="24"/>
                  </a:cubicBezTo>
                  <a:cubicBezTo>
                    <a:pt x="1701" y="8"/>
                    <a:pt x="1603" y="1"/>
                    <a:pt x="1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4"/>
            <p:cNvSpPr/>
            <p:nvPr/>
          </p:nvSpPr>
          <p:spPr>
            <a:xfrm>
              <a:off x="3626887" y="1707898"/>
              <a:ext cx="347016" cy="62786"/>
            </a:xfrm>
            <a:custGeom>
              <a:rect b="b" l="l" r="r" t="t"/>
              <a:pathLst>
                <a:path extrusionOk="0" h="4243" w="23451">
                  <a:moveTo>
                    <a:pt x="22364" y="1"/>
                  </a:moveTo>
                  <a:cubicBezTo>
                    <a:pt x="18146" y="1"/>
                    <a:pt x="2256" y="1678"/>
                    <a:pt x="1502" y="1794"/>
                  </a:cubicBezTo>
                  <a:cubicBezTo>
                    <a:pt x="635" y="1894"/>
                    <a:pt x="1" y="2528"/>
                    <a:pt x="101" y="3195"/>
                  </a:cubicBezTo>
                  <a:cubicBezTo>
                    <a:pt x="162" y="3802"/>
                    <a:pt x="801" y="4243"/>
                    <a:pt x="1569" y="4243"/>
                  </a:cubicBezTo>
                  <a:cubicBezTo>
                    <a:pt x="1645" y="4243"/>
                    <a:pt x="1723" y="4238"/>
                    <a:pt x="1802" y="4229"/>
                  </a:cubicBezTo>
                  <a:cubicBezTo>
                    <a:pt x="2669" y="4096"/>
                    <a:pt x="23451" y="793"/>
                    <a:pt x="23384" y="126"/>
                  </a:cubicBezTo>
                  <a:cubicBezTo>
                    <a:pt x="23371" y="39"/>
                    <a:pt x="23000" y="1"/>
                    <a:pt x="223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4"/>
            <p:cNvSpPr/>
            <p:nvPr/>
          </p:nvSpPr>
          <p:spPr>
            <a:xfrm>
              <a:off x="3689584" y="1851419"/>
              <a:ext cx="328741" cy="143935"/>
            </a:xfrm>
            <a:custGeom>
              <a:rect b="b" l="l" r="r" t="t"/>
              <a:pathLst>
                <a:path extrusionOk="0" h="9727" w="22216">
                  <a:moveTo>
                    <a:pt x="21836" y="0"/>
                  </a:moveTo>
                  <a:cubicBezTo>
                    <a:pt x="20209" y="0"/>
                    <a:pt x="2036" y="6985"/>
                    <a:pt x="1234" y="7306"/>
                  </a:cubicBezTo>
                  <a:cubicBezTo>
                    <a:pt x="434" y="7640"/>
                    <a:pt x="0" y="8440"/>
                    <a:pt x="234" y="9041"/>
                  </a:cubicBezTo>
                  <a:cubicBezTo>
                    <a:pt x="418" y="9479"/>
                    <a:pt x="890" y="9726"/>
                    <a:pt x="1429" y="9726"/>
                  </a:cubicBezTo>
                  <a:cubicBezTo>
                    <a:pt x="1669" y="9726"/>
                    <a:pt x="1922" y="9677"/>
                    <a:pt x="2168" y="9574"/>
                  </a:cubicBezTo>
                  <a:cubicBezTo>
                    <a:pt x="3002" y="9241"/>
                    <a:pt x="22216" y="668"/>
                    <a:pt x="21949" y="34"/>
                  </a:cubicBezTo>
                  <a:cubicBezTo>
                    <a:pt x="21939" y="11"/>
                    <a:pt x="21900" y="0"/>
                    <a:pt x="21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4"/>
            <p:cNvSpPr/>
            <p:nvPr/>
          </p:nvSpPr>
          <p:spPr>
            <a:xfrm>
              <a:off x="3809533" y="1978530"/>
              <a:ext cx="287782" cy="217938"/>
            </a:xfrm>
            <a:custGeom>
              <a:rect b="b" l="l" r="r" t="t"/>
              <a:pathLst>
                <a:path extrusionOk="0" h="14728" w="19448">
                  <a:moveTo>
                    <a:pt x="19000" y="0"/>
                  </a:moveTo>
                  <a:cubicBezTo>
                    <a:pt x="17935" y="0"/>
                    <a:pt x="1587" y="11870"/>
                    <a:pt x="934" y="12393"/>
                  </a:cubicBezTo>
                  <a:cubicBezTo>
                    <a:pt x="234" y="12926"/>
                    <a:pt x="0" y="13794"/>
                    <a:pt x="400" y="14327"/>
                  </a:cubicBezTo>
                  <a:cubicBezTo>
                    <a:pt x="617" y="14594"/>
                    <a:pt x="951" y="14728"/>
                    <a:pt x="1313" y="14728"/>
                  </a:cubicBezTo>
                  <a:cubicBezTo>
                    <a:pt x="1676" y="14728"/>
                    <a:pt x="2068" y="14594"/>
                    <a:pt x="2402" y="14327"/>
                  </a:cubicBezTo>
                  <a:cubicBezTo>
                    <a:pt x="3102" y="13794"/>
                    <a:pt x="19447" y="551"/>
                    <a:pt x="19047" y="17"/>
                  </a:cubicBezTo>
                  <a:cubicBezTo>
                    <a:pt x="19039" y="6"/>
                    <a:pt x="19023" y="0"/>
                    <a:pt x="190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4"/>
            <p:cNvSpPr/>
            <p:nvPr/>
          </p:nvSpPr>
          <p:spPr>
            <a:xfrm>
              <a:off x="3979319" y="2081313"/>
              <a:ext cx="227082" cy="278962"/>
            </a:xfrm>
            <a:custGeom>
              <a:rect b="b" l="l" r="r" t="t"/>
              <a:pathLst>
                <a:path extrusionOk="0" h="18852" w="15346">
                  <a:moveTo>
                    <a:pt x="14784" y="1"/>
                  </a:moveTo>
                  <a:cubicBezTo>
                    <a:pt x="13934" y="1"/>
                    <a:pt x="1028" y="15963"/>
                    <a:pt x="501" y="16655"/>
                  </a:cubicBezTo>
                  <a:cubicBezTo>
                    <a:pt x="1" y="17355"/>
                    <a:pt x="1" y="18222"/>
                    <a:pt x="535" y="18656"/>
                  </a:cubicBezTo>
                  <a:cubicBezTo>
                    <a:pt x="711" y="18788"/>
                    <a:pt x="923" y="18851"/>
                    <a:pt x="1148" y="18851"/>
                  </a:cubicBezTo>
                  <a:cubicBezTo>
                    <a:pt x="1605" y="18851"/>
                    <a:pt x="2112" y="18592"/>
                    <a:pt x="2469" y="18122"/>
                  </a:cubicBezTo>
                  <a:cubicBezTo>
                    <a:pt x="3003" y="17455"/>
                    <a:pt x="15345" y="410"/>
                    <a:pt x="14811" y="9"/>
                  </a:cubicBezTo>
                  <a:cubicBezTo>
                    <a:pt x="14804" y="4"/>
                    <a:pt x="14795" y="1"/>
                    <a:pt x="147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4"/>
            <p:cNvSpPr/>
            <p:nvPr/>
          </p:nvSpPr>
          <p:spPr>
            <a:xfrm>
              <a:off x="4183184" y="2152489"/>
              <a:ext cx="155004" cy="322497"/>
            </a:xfrm>
            <a:custGeom>
              <a:rect b="b" l="l" r="r" t="t"/>
              <a:pathLst>
                <a:path extrusionOk="0" h="21794" w="10475">
                  <a:moveTo>
                    <a:pt x="9827" y="0"/>
                  </a:moveTo>
                  <a:cubicBezTo>
                    <a:pt x="9090" y="0"/>
                    <a:pt x="665" y="18989"/>
                    <a:pt x="334" y="19784"/>
                  </a:cubicBezTo>
                  <a:cubicBezTo>
                    <a:pt x="0" y="20584"/>
                    <a:pt x="234" y="21451"/>
                    <a:pt x="868" y="21718"/>
                  </a:cubicBezTo>
                  <a:cubicBezTo>
                    <a:pt x="983" y="21770"/>
                    <a:pt x="1105" y="21794"/>
                    <a:pt x="1231" y="21794"/>
                  </a:cubicBezTo>
                  <a:cubicBezTo>
                    <a:pt x="1758" y="21794"/>
                    <a:pt x="2333" y="21365"/>
                    <a:pt x="2602" y="20718"/>
                  </a:cubicBezTo>
                  <a:cubicBezTo>
                    <a:pt x="2936" y="19917"/>
                    <a:pt x="10475" y="270"/>
                    <a:pt x="9841" y="3"/>
                  </a:cubicBezTo>
                  <a:cubicBezTo>
                    <a:pt x="9836" y="1"/>
                    <a:pt x="9832" y="0"/>
                    <a:pt x="98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4"/>
            <p:cNvSpPr/>
            <p:nvPr/>
          </p:nvSpPr>
          <p:spPr>
            <a:xfrm>
              <a:off x="4411229" y="2187559"/>
              <a:ext cx="71590" cy="345122"/>
            </a:xfrm>
            <a:custGeom>
              <a:rect b="b" l="l" r="r" t="t"/>
              <a:pathLst>
                <a:path extrusionOk="0" h="23323" w="4838">
                  <a:moveTo>
                    <a:pt x="4167" y="1"/>
                  </a:moveTo>
                  <a:cubicBezTo>
                    <a:pt x="3492" y="1"/>
                    <a:pt x="200" y="20717"/>
                    <a:pt x="100" y="21583"/>
                  </a:cubicBezTo>
                  <a:cubicBezTo>
                    <a:pt x="0" y="22451"/>
                    <a:pt x="434" y="23218"/>
                    <a:pt x="1101" y="23318"/>
                  </a:cubicBezTo>
                  <a:cubicBezTo>
                    <a:pt x="1133" y="23321"/>
                    <a:pt x="1166" y="23323"/>
                    <a:pt x="1198" y="23323"/>
                  </a:cubicBezTo>
                  <a:cubicBezTo>
                    <a:pt x="1828" y="23323"/>
                    <a:pt x="2409" y="22709"/>
                    <a:pt x="2536" y="21883"/>
                  </a:cubicBezTo>
                  <a:cubicBezTo>
                    <a:pt x="2636" y="21016"/>
                    <a:pt x="4837" y="101"/>
                    <a:pt x="4170" y="1"/>
                  </a:cubicBezTo>
                  <a:cubicBezTo>
                    <a:pt x="4169" y="1"/>
                    <a:pt x="4168" y="1"/>
                    <a:pt x="4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4"/>
            <p:cNvSpPr/>
            <p:nvPr/>
          </p:nvSpPr>
          <p:spPr>
            <a:xfrm>
              <a:off x="4611143" y="2184111"/>
              <a:ext cx="72079" cy="345122"/>
            </a:xfrm>
            <a:custGeom>
              <a:rect b="b" l="l" r="r" t="t"/>
              <a:pathLst>
                <a:path extrusionOk="0" h="23323" w="4871">
                  <a:moveTo>
                    <a:pt x="670" y="0"/>
                  </a:moveTo>
                  <a:cubicBezTo>
                    <a:pt x="669" y="0"/>
                    <a:pt x="668" y="1"/>
                    <a:pt x="667" y="1"/>
                  </a:cubicBezTo>
                  <a:cubicBezTo>
                    <a:pt x="0" y="101"/>
                    <a:pt x="2202" y="21016"/>
                    <a:pt x="2335" y="21883"/>
                  </a:cubicBezTo>
                  <a:cubicBezTo>
                    <a:pt x="2430" y="22708"/>
                    <a:pt x="3009" y="23322"/>
                    <a:pt x="3668" y="23322"/>
                  </a:cubicBezTo>
                  <a:cubicBezTo>
                    <a:pt x="3702" y="23322"/>
                    <a:pt x="3735" y="23321"/>
                    <a:pt x="3769" y="23317"/>
                  </a:cubicBezTo>
                  <a:cubicBezTo>
                    <a:pt x="4437" y="23217"/>
                    <a:pt x="4870" y="22450"/>
                    <a:pt x="4770" y="21583"/>
                  </a:cubicBezTo>
                  <a:cubicBezTo>
                    <a:pt x="4637" y="20717"/>
                    <a:pt x="1345"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4"/>
            <p:cNvSpPr/>
            <p:nvPr/>
          </p:nvSpPr>
          <p:spPr>
            <a:xfrm>
              <a:off x="4754279" y="2142604"/>
              <a:ext cx="155004" cy="322334"/>
            </a:xfrm>
            <a:custGeom>
              <a:rect b="b" l="l" r="r" t="t"/>
              <a:pathLst>
                <a:path extrusionOk="0" h="21783" w="10475">
                  <a:moveTo>
                    <a:pt x="615" y="1"/>
                  </a:moveTo>
                  <a:cubicBezTo>
                    <a:pt x="610" y="1"/>
                    <a:pt x="605" y="2"/>
                    <a:pt x="601" y="4"/>
                  </a:cubicBezTo>
                  <a:cubicBezTo>
                    <a:pt x="1" y="270"/>
                    <a:pt x="7539" y="19918"/>
                    <a:pt x="7873" y="20718"/>
                  </a:cubicBezTo>
                  <a:cubicBezTo>
                    <a:pt x="8146" y="21373"/>
                    <a:pt x="8730" y="21782"/>
                    <a:pt x="9263" y="21782"/>
                  </a:cubicBezTo>
                  <a:cubicBezTo>
                    <a:pt x="9382" y="21782"/>
                    <a:pt x="9498" y="21762"/>
                    <a:pt x="9607" y="21719"/>
                  </a:cubicBezTo>
                  <a:cubicBezTo>
                    <a:pt x="10241" y="21452"/>
                    <a:pt x="10475" y="20585"/>
                    <a:pt x="10141" y="19784"/>
                  </a:cubicBezTo>
                  <a:cubicBezTo>
                    <a:pt x="9810" y="18989"/>
                    <a:pt x="1352" y="1"/>
                    <a:pt x="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4"/>
            <p:cNvSpPr/>
            <p:nvPr/>
          </p:nvSpPr>
          <p:spPr>
            <a:xfrm>
              <a:off x="4882130" y="2065539"/>
              <a:ext cx="228044" cy="278933"/>
            </a:xfrm>
            <a:custGeom>
              <a:rect b="b" l="l" r="r" t="t"/>
              <a:pathLst>
                <a:path extrusionOk="0" h="18850" w="15411">
                  <a:moveTo>
                    <a:pt x="559" y="1"/>
                  </a:moveTo>
                  <a:cubicBezTo>
                    <a:pt x="549" y="1"/>
                    <a:pt x="540" y="3"/>
                    <a:pt x="534" y="8"/>
                  </a:cubicBezTo>
                  <a:cubicBezTo>
                    <a:pt x="0" y="408"/>
                    <a:pt x="12376" y="17454"/>
                    <a:pt x="12909" y="18121"/>
                  </a:cubicBezTo>
                  <a:cubicBezTo>
                    <a:pt x="13267" y="18590"/>
                    <a:pt x="13774" y="18850"/>
                    <a:pt x="14230" y="18850"/>
                  </a:cubicBezTo>
                  <a:cubicBezTo>
                    <a:pt x="14455" y="18850"/>
                    <a:pt x="14668" y="18787"/>
                    <a:pt x="14844" y="18655"/>
                  </a:cubicBezTo>
                  <a:cubicBezTo>
                    <a:pt x="15378" y="18221"/>
                    <a:pt x="15411" y="17320"/>
                    <a:pt x="14877" y="16653"/>
                  </a:cubicBezTo>
                  <a:cubicBezTo>
                    <a:pt x="14350" y="15961"/>
                    <a:pt x="138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4"/>
            <p:cNvSpPr/>
            <p:nvPr/>
          </p:nvSpPr>
          <p:spPr>
            <a:xfrm>
              <a:off x="4986274" y="1958287"/>
              <a:ext cx="288270" cy="217701"/>
            </a:xfrm>
            <a:custGeom>
              <a:rect b="b" l="l" r="r" t="t"/>
              <a:pathLst>
                <a:path extrusionOk="0" h="14712" w="19481">
                  <a:moveTo>
                    <a:pt x="482" y="1"/>
                  </a:moveTo>
                  <a:cubicBezTo>
                    <a:pt x="458" y="1"/>
                    <a:pt x="443" y="6"/>
                    <a:pt x="434" y="17"/>
                  </a:cubicBezTo>
                  <a:cubicBezTo>
                    <a:pt x="0" y="551"/>
                    <a:pt x="16379" y="13794"/>
                    <a:pt x="17079" y="14328"/>
                  </a:cubicBezTo>
                  <a:cubicBezTo>
                    <a:pt x="17419" y="14586"/>
                    <a:pt x="17805" y="14712"/>
                    <a:pt x="18159" y="14712"/>
                  </a:cubicBezTo>
                  <a:cubicBezTo>
                    <a:pt x="18535" y="14712"/>
                    <a:pt x="18874" y="14569"/>
                    <a:pt x="19081" y="14294"/>
                  </a:cubicBezTo>
                  <a:cubicBezTo>
                    <a:pt x="19481" y="13761"/>
                    <a:pt x="19248" y="12893"/>
                    <a:pt x="18580" y="12360"/>
                  </a:cubicBezTo>
                  <a:cubicBezTo>
                    <a:pt x="17895" y="11837"/>
                    <a:pt x="1548"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4"/>
            <p:cNvSpPr/>
            <p:nvPr/>
          </p:nvSpPr>
          <p:spPr>
            <a:xfrm>
              <a:off x="5059818" y="1827713"/>
              <a:ext cx="329244" cy="143462"/>
            </a:xfrm>
            <a:custGeom>
              <a:rect b="b" l="l" r="r" t="t"/>
              <a:pathLst>
                <a:path extrusionOk="0" h="9695" w="22250">
                  <a:moveTo>
                    <a:pt x="382" y="1"/>
                  </a:moveTo>
                  <a:cubicBezTo>
                    <a:pt x="317" y="1"/>
                    <a:pt x="278" y="12"/>
                    <a:pt x="268" y="35"/>
                  </a:cubicBezTo>
                  <a:cubicBezTo>
                    <a:pt x="1" y="669"/>
                    <a:pt x="19248" y="9208"/>
                    <a:pt x="20048" y="9542"/>
                  </a:cubicBezTo>
                  <a:cubicBezTo>
                    <a:pt x="20297" y="9646"/>
                    <a:pt x="20553" y="9695"/>
                    <a:pt x="20795" y="9695"/>
                  </a:cubicBezTo>
                  <a:cubicBezTo>
                    <a:pt x="21331" y="9695"/>
                    <a:pt x="21799" y="9455"/>
                    <a:pt x="21983" y="9042"/>
                  </a:cubicBezTo>
                  <a:cubicBezTo>
                    <a:pt x="22250" y="8408"/>
                    <a:pt x="21783" y="7607"/>
                    <a:pt x="20982" y="7274"/>
                  </a:cubicBezTo>
                  <a:cubicBezTo>
                    <a:pt x="20213" y="6953"/>
                    <a:pt x="2017"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4"/>
            <p:cNvSpPr/>
            <p:nvPr/>
          </p:nvSpPr>
          <p:spPr>
            <a:xfrm>
              <a:off x="5097833" y="1682239"/>
              <a:ext cx="347016" cy="62431"/>
            </a:xfrm>
            <a:custGeom>
              <a:rect b="b" l="l" r="r" t="t"/>
              <a:pathLst>
                <a:path extrusionOk="0" h="4219" w="23451">
                  <a:moveTo>
                    <a:pt x="1089" y="0"/>
                  </a:moveTo>
                  <a:cubicBezTo>
                    <a:pt x="451" y="0"/>
                    <a:pt x="80" y="38"/>
                    <a:pt x="67" y="126"/>
                  </a:cubicBezTo>
                  <a:cubicBezTo>
                    <a:pt x="0" y="826"/>
                    <a:pt x="20782" y="4095"/>
                    <a:pt x="21649" y="4195"/>
                  </a:cubicBezTo>
                  <a:cubicBezTo>
                    <a:pt x="21749" y="4211"/>
                    <a:pt x="21848" y="4218"/>
                    <a:pt x="21945" y="4218"/>
                  </a:cubicBezTo>
                  <a:cubicBezTo>
                    <a:pt x="22685" y="4218"/>
                    <a:pt x="23295" y="3785"/>
                    <a:pt x="23384" y="3195"/>
                  </a:cubicBezTo>
                  <a:cubicBezTo>
                    <a:pt x="23450" y="2527"/>
                    <a:pt x="22816" y="1894"/>
                    <a:pt x="21949" y="1760"/>
                  </a:cubicBezTo>
                  <a:cubicBezTo>
                    <a:pt x="21196" y="1673"/>
                    <a:pt x="5310" y="0"/>
                    <a:pt x="10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4"/>
            <p:cNvSpPr/>
            <p:nvPr/>
          </p:nvSpPr>
          <p:spPr>
            <a:xfrm>
              <a:off x="5094370" y="1475459"/>
              <a:ext cx="347016" cy="62431"/>
            </a:xfrm>
            <a:custGeom>
              <a:rect b="b" l="l" r="r" t="t"/>
              <a:pathLst>
                <a:path extrusionOk="0" h="4219" w="23451">
                  <a:moveTo>
                    <a:pt x="21945" y="0"/>
                  </a:moveTo>
                  <a:cubicBezTo>
                    <a:pt x="21849" y="0"/>
                    <a:pt x="21750" y="8"/>
                    <a:pt x="21649" y="23"/>
                  </a:cubicBezTo>
                  <a:cubicBezTo>
                    <a:pt x="20782" y="123"/>
                    <a:pt x="1" y="3425"/>
                    <a:pt x="67" y="4093"/>
                  </a:cubicBezTo>
                  <a:cubicBezTo>
                    <a:pt x="81" y="4180"/>
                    <a:pt x="451" y="4218"/>
                    <a:pt x="1087" y="4218"/>
                  </a:cubicBezTo>
                  <a:cubicBezTo>
                    <a:pt x="5305" y="4218"/>
                    <a:pt x="21196" y="2541"/>
                    <a:pt x="21950" y="2425"/>
                  </a:cubicBezTo>
                  <a:cubicBezTo>
                    <a:pt x="22817" y="2325"/>
                    <a:pt x="23451" y="1691"/>
                    <a:pt x="23384" y="1024"/>
                  </a:cubicBezTo>
                  <a:cubicBezTo>
                    <a:pt x="23296" y="434"/>
                    <a:pt x="22685" y="0"/>
                    <a:pt x="21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4"/>
            <p:cNvSpPr/>
            <p:nvPr/>
          </p:nvSpPr>
          <p:spPr>
            <a:xfrm>
              <a:off x="5049948" y="1250433"/>
              <a:ext cx="329244" cy="143994"/>
            </a:xfrm>
            <a:custGeom>
              <a:rect b="b" l="l" r="r" t="t"/>
              <a:pathLst>
                <a:path extrusionOk="0" h="9731" w="22250">
                  <a:moveTo>
                    <a:pt x="20788" y="1"/>
                  </a:moveTo>
                  <a:cubicBezTo>
                    <a:pt x="20548" y="1"/>
                    <a:pt x="20295" y="50"/>
                    <a:pt x="20048" y="153"/>
                  </a:cubicBezTo>
                  <a:cubicBezTo>
                    <a:pt x="19248" y="486"/>
                    <a:pt x="1" y="9059"/>
                    <a:pt x="267" y="9693"/>
                  </a:cubicBezTo>
                  <a:cubicBezTo>
                    <a:pt x="278" y="9718"/>
                    <a:pt x="320" y="9730"/>
                    <a:pt x="391" y="9730"/>
                  </a:cubicBezTo>
                  <a:cubicBezTo>
                    <a:pt x="2081" y="9730"/>
                    <a:pt x="20214" y="2741"/>
                    <a:pt x="20982" y="2421"/>
                  </a:cubicBezTo>
                  <a:cubicBezTo>
                    <a:pt x="21783" y="2087"/>
                    <a:pt x="22250" y="1287"/>
                    <a:pt x="21983" y="686"/>
                  </a:cubicBezTo>
                  <a:cubicBezTo>
                    <a:pt x="21798" y="248"/>
                    <a:pt x="21326" y="1"/>
                    <a:pt x="207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4"/>
            <p:cNvSpPr/>
            <p:nvPr/>
          </p:nvSpPr>
          <p:spPr>
            <a:xfrm>
              <a:off x="4970974" y="1049320"/>
              <a:ext cx="287782" cy="217938"/>
            </a:xfrm>
            <a:custGeom>
              <a:rect b="b" l="l" r="r" t="t"/>
              <a:pathLst>
                <a:path extrusionOk="0" h="14728" w="19448">
                  <a:moveTo>
                    <a:pt x="18134" y="0"/>
                  </a:moveTo>
                  <a:cubicBezTo>
                    <a:pt x="17771" y="0"/>
                    <a:pt x="17379" y="134"/>
                    <a:pt x="17046" y="401"/>
                  </a:cubicBezTo>
                  <a:cubicBezTo>
                    <a:pt x="16345" y="934"/>
                    <a:pt x="0" y="14177"/>
                    <a:pt x="401" y="14711"/>
                  </a:cubicBezTo>
                  <a:cubicBezTo>
                    <a:pt x="409" y="14722"/>
                    <a:pt x="425" y="14728"/>
                    <a:pt x="448" y="14728"/>
                  </a:cubicBezTo>
                  <a:cubicBezTo>
                    <a:pt x="1512" y="14728"/>
                    <a:pt x="17828" y="2858"/>
                    <a:pt x="18514" y="2335"/>
                  </a:cubicBezTo>
                  <a:cubicBezTo>
                    <a:pt x="19214" y="1802"/>
                    <a:pt x="19448" y="934"/>
                    <a:pt x="19047" y="401"/>
                  </a:cubicBezTo>
                  <a:cubicBezTo>
                    <a:pt x="18831" y="134"/>
                    <a:pt x="18497" y="0"/>
                    <a:pt x="18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4"/>
            <p:cNvSpPr/>
            <p:nvPr/>
          </p:nvSpPr>
          <p:spPr>
            <a:xfrm>
              <a:off x="4861887" y="885512"/>
              <a:ext cx="227556" cy="278962"/>
            </a:xfrm>
            <a:custGeom>
              <a:rect b="b" l="l" r="r" t="t"/>
              <a:pathLst>
                <a:path extrusionOk="0" h="18852" w="15378">
                  <a:moveTo>
                    <a:pt x="14197" y="1"/>
                  </a:moveTo>
                  <a:cubicBezTo>
                    <a:pt x="13741" y="1"/>
                    <a:pt x="13234" y="260"/>
                    <a:pt x="12876" y="730"/>
                  </a:cubicBezTo>
                  <a:cubicBezTo>
                    <a:pt x="12343" y="1430"/>
                    <a:pt x="0" y="18442"/>
                    <a:pt x="534" y="18843"/>
                  </a:cubicBezTo>
                  <a:cubicBezTo>
                    <a:pt x="541" y="18848"/>
                    <a:pt x="550" y="18851"/>
                    <a:pt x="562" y="18851"/>
                  </a:cubicBezTo>
                  <a:cubicBezTo>
                    <a:pt x="1412" y="18851"/>
                    <a:pt x="14318" y="2889"/>
                    <a:pt x="14844" y="2197"/>
                  </a:cubicBezTo>
                  <a:cubicBezTo>
                    <a:pt x="15378" y="1530"/>
                    <a:pt x="15345" y="630"/>
                    <a:pt x="14811" y="196"/>
                  </a:cubicBezTo>
                  <a:cubicBezTo>
                    <a:pt x="14635" y="64"/>
                    <a:pt x="14422" y="1"/>
                    <a:pt x="14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4"/>
            <p:cNvSpPr/>
            <p:nvPr/>
          </p:nvSpPr>
          <p:spPr>
            <a:xfrm>
              <a:off x="4730588" y="770802"/>
              <a:ext cx="154515" cy="322497"/>
            </a:xfrm>
            <a:custGeom>
              <a:rect b="b" l="l" r="r" t="t"/>
              <a:pathLst>
                <a:path extrusionOk="0" h="21794" w="10442">
                  <a:moveTo>
                    <a:pt x="9229" y="0"/>
                  </a:moveTo>
                  <a:cubicBezTo>
                    <a:pt x="8684" y="0"/>
                    <a:pt x="8109" y="429"/>
                    <a:pt x="7839" y="1076"/>
                  </a:cubicBezTo>
                  <a:cubicBezTo>
                    <a:pt x="7506" y="1877"/>
                    <a:pt x="0" y="21524"/>
                    <a:pt x="601" y="21791"/>
                  </a:cubicBezTo>
                  <a:cubicBezTo>
                    <a:pt x="605" y="21793"/>
                    <a:pt x="610" y="21794"/>
                    <a:pt x="615" y="21794"/>
                  </a:cubicBezTo>
                  <a:cubicBezTo>
                    <a:pt x="1352" y="21794"/>
                    <a:pt x="9776" y="2805"/>
                    <a:pt x="10108" y="2010"/>
                  </a:cubicBezTo>
                  <a:cubicBezTo>
                    <a:pt x="10441" y="1210"/>
                    <a:pt x="10208" y="343"/>
                    <a:pt x="9607" y="76"/>
                  </a:cubicBezTo>
                  <a:cubicBezTo>
                    <a:pt x="9486" y="24"/>
                    <a:pt x="9358" y="0"/>
                    <a:pt x="9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 name="Google Shape;689;p14"/>
          <p:cNvGrpSpPr/>
          <p:nvPr/>
        </p:nvGrpSpPr>
        <p:grpSpPr>
          <a:xfrm>
            <a:off x="446671" y="380340"/>
            <a:ext cx="532870" cy="665525"/>
            <a:chOff x="9715584" y="314328"/>
            <a:chExt cx="532870" cy="665525"/>
          </a:xfrm>
        </p:grpSpPr>
        <p:sp>
          <p:nvSpPr>
            <p:cNvPr id="690" name="Google Shape;690;p14"/>
            <p:cNvSpPr/>
            <p:nvPr/>
          </p:nvSpPr>
          <p:spPr>
            <a:xfrm>
              <a:off x="10021371" y="314328"/>
              <a:ext cx="124257" cy="232086"/>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4"/>
            <p:cNvSpPr/>
            <p:nvPr/>
          </p:nvSpPr>
          <p:spPr>
            <a:xfrm>
              <a:off x="9715584" y="701649"/>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4"/>
            <p:cNvSpPr/>
            <p:nvPr/>
          </p:nvSpPr>
          <p:spPr>
            <a:xfrm>
              <a:off x="10062090" y="466358"/>
              <a:ext cx="186364" cy="513495"/>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solidFill>
              <a:schemeClr val="accent1"/>
            </a:solid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 name="Google Shape;693;p14"/>
          <p:cNvSpPr txBox="1"/>
          <p:nvPr>
            <p:ph type="title"/>
          </p:nvPr>
        </p:nvSpPr>
        <p:spPr>
          <a:xfrm>
            <a:off x="713100" y="497850"/>
            <a:ext cx="7717800" cy="67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5_1_1">
    <p:spTree>
      <p:nvGrpSpPr>
        <p:cNvPr id="694" name="Shape 694"/>
        <p:cNvGrpSpPr/>
        <p:nvPr/>
      </p:nvGrpSpPr>
      <p:grpSpPr>
        <a:xfrm>
          <a:off x="0" y="0"/>
          <a:ext cx="0" cy="0"/>
          <a:chOff x="0" y="0"/>
          <a:chExt cx="0" cy="0"/>
        </a:xfrm>
      </p:grpSpPr>
      <p:sp>
        <p:nvSpPr>
          <p:cNvPr id="695" name="Google Shape;695;p15"/>
          <p:cNvSpPr txBox="1"/>
          <p:nvPr>
            <p:ph type="title"/>
          </p:nvPr>
        </p:nvSpPr>
        <p:spPr>
          <a:xfrm>
            <a:off x="713100" y="497850"/>
            <a:ext cx="7717800" cy="67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grpSp>
        <p:nvGrpSpPr>
          <p:cNvPr id="696" name="Google Shape;696;p15"/>
          <p:cNvGrpSpPr/>
          <p:nvPr/>
        </p:nvGrpSpPr>
        <p:grpSpPr>
          <a:xfrm flipH="1" rot="9000314">
            <a:off x="-568907" y="-94379"/>
            <a:ext cx="1852460" cy="956999"/>
            <a:chOff x="11864475" y="682500"/>
            <a:chExt cx="2360050" cy="1219225"/>
          </a:xfrm>
        </p:grpSpPr>
        <p:sp>
          <p:nvSpPr>
            <p:cNvPr id="697" name="Google Shape;697;p15"/>
            <p:cNvSpPr/>
            <p:nvPr/>
          </p:nvSpPr>
          <p:spPr>
            <a:xfrm>
              <a:off x="13005300" y="682500"/>
              <a:ext cx="46725" cy="447850"/>
            </a:xfrm>
            <a:custGeom>
              <a:rect b="b" l="l" r="r" t="t"/>
              <a:pathLst>
                <a:path extrusionOk="0" h="17914" w="1869">
                  <a:moveTo>
                    <a:pt x="934" y="1"/>
                  </a:moveTo>
                  <a:cubicBezTo>
                    <a:pt x="401" y="1"/>
                    <a:pt x="0" y="534"/>
                    <a:pt x="0" y="1201"/>
                  </a:cubicBezTo>
                  <a:cubicBezTo>
                    <a:pt x="0" y="1869"/>
                    <a:pt x="401" y="17913"/>
                    <a:pt x="934" y="17913"/>
                  </a:cubicBezTo>
                  <a:cubicBezTo>
                    <a:pt x="1435" y="17913"/>
                    <a:pt x="1868" y="1869"/>
                    <a:pt x="1868" y="1201"/>
                  </a:cubicBezTo>
                  <a:cubicBezTo>
                    <a:pt x="1868" y="534"/>
                    <a:pt x="1435" y="1"/>
                    <a:pt x="9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5"/>
            <p:cNvSpPr/>
            <p:nvPr/>
          </p:nvSpPr>
          <p:spPr>
            <a:xfrm>
              <a:off x="12704250" y="726050"/>
              <a:ext cx="147625" cy="433500"/>
            </a:xfrm>
            <a:custGeom>
              <a:rect b="b" l="l" r="r" t="t"/>
              <a:pathLst>
                <a:path extrusionOk="0" h="17340" w="5905">
                  <a:moveTo>
                    <a:pt x="962" y="1"/>
                  </a:moveTo>
                  <a:cubicBezTo>
                    <a:pt x="898" y="1"/>
                    <a:pt x="832" y="9"/>
                    <a:pt x="768" y="27"/>
                  </a:cubicBezTo>
                  <a:cubicBezTo>
                    <a:pt x="267" y="160"/>
                    <a:pt x="0" y="794"/>
                    <a:pt x="167" y="1428"/>
                  </a:cubicBezTo>
                  <a:cubicBezTo>
                    <a:pt x="333" y="2092"/>
                    <a:pt x="4865" y="17340"/>
                    <a:pt x="5398" y="17340"/>
                  </a:cubicBezTo>
                  <a:cubicBezTo>
                    <a:pt x="5400" y="17340"/>
                    <a:pt x="5402" y="17340"/>
                    <a:pt x="5404" y="17339"/>
                  </a:cubicBezTo>
                  <a:cubicBezTo>
                    <a:pt x="5905" y="17206"/>
                    <a:pt x="2169" y="1594"/>
                    <a:pt x="1969" y="961"/>
                  </a:cubicBezTo>
                  <a:cubicBezTo>
                    <a:pt x="1823" y="380"/>
                    <a:pt x="1400" y="1"/>
                    <a:pt x="9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5"/>
            <p:cNvSpPr/>
            <p:nvPr/>
          </p:nvSpPr>
          <p:spPr>
            <a:xfrm>
              <a:off x="12426550" y="845850"/>
              <a:ext cx="249375" cy="390500"/>
            </a:xfrm>
            <a:custGeom>
              <a:rect b="b" l="l" r="r" t="t"/>
              <a:pathLst>
                <a:path extrusionOk="0" h="15620" w="9975">
                  <a:moveTo>
                    <a:pt x="946" y="1"/>
                  </a:moveTo>
                  <a:cubicBezTo>
                    <a:pt x="812" y="1"/>
                    <a:pt x="683" y="34"/>
                    <a:pt x="568" y="105"/>
                  </a:cubicBezTo>
                  <a:cubicBezTo>
                    <a:pt x="101" y="372"/>
                    <a:pt x="1" y="1039"/>
                    <a:pt x="334" y="1606"/>
                  </a:cubicBezTo>
                  <a:cubicBezTo>
                    <a:pt x="664" y="2200"/>
                    <a:pt x="8912" y="15620"/>
                    <a:pt x="9493" y="15620"/>
                  </a:cubicBezTo>
                  <a:cubicBezTo>
                    <a:pt x="9498" y="15620"/>
                    <a:pt x="9503" y="15618"/>
                    <a:pt x="9507" y="15616"/>
                  </a:cubicBezTo>
                  <a:cubicBezTo>
                    <a:pt x="9974" y="15382"/>
                    <a:pt x="2302" y="1272"/>
                    <a:pt x="1969" y="672"/>
                  </a:cubicBezTo>
                  <a:cubicBezTo>
                    <a:pt x="1724" y="255"/>
                    <a:pt x="1317" y="1"/>
                    <a:pt x="9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5"/>
            <p:cNvSpPr/>
            <p:nvPr/>
          </p:nvSpPr>
          <p:spPr>
            <a:xfrm>
              <a:off x="12189725" y="1033600"/>
              <a:ext cx="335250" cy="322975"/>
            </a:xfrm>
            <a:custGeom>
              <a:rect b="b" l="l" r="r" t="t"/>
              <a:pathLst>
                <a:path extrusionOk="0" h="12919" w="13410">
                  <a:moveTo>
                    <a:pt x="956" y="1"/>
                  </a:moveTo>
                  <a:cubicBezTo>
                    <a:pt x="731" y="1"/>
                    <a:pt x="522" y="78"/>
                    <a:pt x="367" y="234"/>
                  </a:cubicBezTo>
                  <a:cubicBezTo>
                    <a:pt x="0" y="600"/>
                    <a:pt x="67" y="1268"/>
                    <a:pt x="534" y="1735"/>
                  </a:cubicBezTo>
                  <a:cubicBezTo>
                    <a:pt x="1026" y="2194"/>
                    <a:pt x="12300" y="12918"/>
                    <a:pt x="13016" y="12918"/>
                  </a:cubicBezTo>
                  <a:cubicBezTo>
                    <a:pt x="13028" y="12918"/>
                    <a:pt x="13037" y="12915"/>
                    <a:pt x="13043" y="12909"/>
                  </a:cubicBezTo>
                  <a:cubicBezTo>
                    <a:pt x="13410" y="12542"/>
                    <a:pt x="2335" y="901"/>
                    <a:pt x="1868" y="434"/>
                  </a:cubicBezTo>
                  <a:cubicBezTo>
                    <a:pt x="1599" y="145"/>
                    <a:pt x="1263" y="1"/>
                    <a:pt x="9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5"/>
            <p:cNvSpPr/>
            <p:nvPr/>
          </p:nvSpPr>
          <p:spPr>
            <a:xfrm>
              <a:off x="12007925" y="1276300"/>
              <a:ext cx="401125" cy="234775"/>
            </a:xfrm>
            <a:custGeom>
              <a:rect b="b" l="l" r="r" t="t"/>
              <a:pathLst>
                <a:path extrusionOk="0" h="9391" w="16045">
                  <a:moveTo>
                    <a:pt x="1056" y="1"/>
                  </a:moveTo>
                  <a:cubicBezTo>
                    <a:pt x="712" y="1"/>
                    <a:pt x="406" y="141"/>
                    <a:pt x="267" y="399"/>
                  </a:cubicBezTo>
                  <a:cubicBezTo>
                    <a:pt x="0" y="833"/>
                    <a:pt x="267" y="1467"/>
                    <a:pt x="834" y="1800"/>
                  </a:cubicBezTo>
                  <a:cubicBezTo>
                    <a:pt x="1386" y="2157"/>
                    <a:pt x="14743" y="9390"/>
                    <a:pt x="15725" y="9390"/>
                  </a:cubicBezTo>
                  <a:cubicBezTo>
                    <a:pt x="15753" y="9390"/>
                    <a:pt x="15771" y="9384"/>
                    <a:pt x="15778" y="9372"/>
                  </a:cubicBezTo>
                  <a:cubicBezTo>
                    <a:pt x="16045" y="8905"/>
                    <a:pt x="2335" y="533"/>
                    <a:pt x="1768" y="199"/>
                  </a:cubicBezTo>
                  <a:cubicBezTo>
                    <a:pt x="1539" y="65"/>
                    <a:pt x="1289" y="1"/>
                    <a:pt x="10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5"/>
            <p:cNvSpPr/>
            <p:nvPr/>
          </p:nvSpPr>
          <p:spPr>
            <a:xfrm>
              <a:off x="11897000" y="1556450"/>
              <a:ext cx="439500" cy="132950"/>
            </a:xfrm>
            <a:custGeom>
              <a:rect b="b" l="l" r="r" t="t"/>
              <a:pathLst>
                <a:path extrusionOk="0" h="5318" w="17580">
                  <a:moveTo>
                    <a:pt x="1109" y="1"/>
                  </a:moveTo>
                  <a:cubicBezTo>
                    <a:pt x="639" y="1"/>
                    <a:pt x="237" y="248"/>
                    <a:pt x="134" y="635"/>
                  </a:cubicBezTo>
                  <a:cubicBezTo>
                    <a:pt x="1" y="1135"/>
                    <a:pt x="401" y="1702"/>
                    <a:pt x="1068" y="1869"/>
                  </a:cubicBezTo>
                  <a:cubicBezTo>
                    <a:pt x="1662" y="2025"/>
                    <a:pt x="15415" y="5317"/>
                    <a:pt x="17247" y="5317"/>
                  </a:cubicBezTo>
                  <a:cubicBezTo>
                    <a:pt x="17369" y="5317"/>
                    <a:pt x="17438" y="5303"/>
                    <a:pt x="17447" y="5271"/>
                  </a:cubicBezTo>
                  <a:cubicBezTo>
                    <a:pt x="17580" y="4771"/>
                    <a:pt x="2202" y="234"/>
                    <a:pt x="1535" y="68"/>
                  </a:cubicBezTo>
                  <a:cubicBezTo>
                    <a:pt x="1391" y="22"/>
                    <a:pt x="1247" y="1"/>
                    <a:pt x="1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5"/>
            <p:cNvSpPr/>
            <p:nvPr/>
          </p:nvSpPr>
          <p:spPr>
            <a:xfrm>
              <a:off x="11864475" y="1855000"/>
              <a:ext cx="447850" cy="46725"/>
            </a:xfrm>
            <a:custGeom>
              <a:rect b="b" l="l" r="r" t="t"/>
              <a:pathLst>
                <a:path extrusionOk="0" h="1869" w="17914">
                  <a:moveTo>
                    <a:pt x="1202" y="1"/>
                  </a:moveTo>
                  <a:cubicBezTo>
                    <a:pt x="535" y="1"/>
                    <a:pt x="1" y="434"/>
                    <a:pt x="1" y="935"/>
                  </a:cubicBezTo>
                  <a:cubicBezTo>
                    <a:pt x="1" y="1469"/>
                    <a:pt x="535" y="1869"/>
                    <a:pt x="1202" y="1869"/>
                  </a:cubicBezTo>
                  <a:cubicBezTo>
                    <a:pt x="1869" y="1869"/>
                    <a:pt x="17914" y="1469"/>
                    <a:pt x="17914" y="935"/>
                  </a:cubicBezTo>
                  <a:cubicBezTo>
                    <a:pt x="17914" y="434"/>
                    <a:pt x="1869" y="1"/>
                    <a:pt x="12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5"/>
            <p:cNvSpPr/>
            <p:nvPr/>
          </p:nvSpPr>
          <p:spPr>
            <a:xfrm>
              <a:off x="13776675" y="1823325"/>
              <a:ext cx="447850" cy="46725"/>
            </a:xfrm>
            <a:custGeom>
              <a:rect b="b" l="l" r="r" t="t"/>
              <a:pathLst>
                <a:path extrusionOk="0" h="1869" w="17914">
                  <a:moveTo>
                    <a:pt x="16713" y="0"/>
                  </a:moveTo>
                  <a:cubicBezTo>
                    <a:pt x="16046" y="0"/>
                    <a:pt x="1" y="401"/>
                    <a:pt x="1" y="934"/>
                  </a:cubicBezTo>
                  <a:cubicBezTo>
                    <a:pt x="1" y="1435"/>
                    <a:pt x="16046" y="1868"/>
                    <a:pt x="16713" y="1868"/>
                  </a:cubicBezTo>
                  <a:cubicBezTo>
                    <a:pt x="17380" y="1868"/>
                    <a:pt x="17914" y="1435"/>
                    <a:pt x="17914" y="934"/>
                  </a:cubicBezTo>
                  <a:cubicBezTo>
                    <a:pt x="17914" y="401"/>
                    <a:pt x="17380" y="0"/>
                    <a:pt x="167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5"/>
            <p:cNvSpPr/>
            <p:nvPr/>
          </p:nvSpPr>
          <p:spPr>
            <a:xfrm>
              <a:off x="13744150" y="1525200"/>
              <a:ext cx="439500" cy="133350"/>
            </a:xfrm>
            <a:custGeom>
              <a:rect b="b" l="l" r="r" t="t"/>
              <a:pathLst>
                <a:path extrusionOk="0" h="5334" w="17580">
                  <a:moveTo>
                    <a:pt x="16425" y="0"/>
                  </a:moveTo>
                  <a:cubicBezTo>
                    <a:pt x="16301" y="0"/>
                    <a:pt x="16173" y="16"/>
                    <a:pt x="16046" y="50"/>
                  </a:cubicBezTo>
                  <a:cubicBezTo>
                    <a:pt x="15379" y="250"/>
                    <a:pt x="1" y="4787"/>
                    <a:pt x="134" y="5287"/>
                  </a:cubicBezTo>
                  <a:cubicBezTo>
                    <a:pt x="143" y="5319"/>
                    <a:pt x="212" y="5333"/>
                    <a:pt x="334" y="5333"/>
                  </a:cubicBezTo>
                  <a:cubicBezTo>
                    <a:pt x="2166" y="5333"/>
                    <a:pt x="15919" y="2041"/>
                    <a:pt x="16513" y="1885"/>
                  </a:cubicBezTo>
                  <a:cubicBezTo>
                    <a:pt x="17146" y="1685"/>
                    <a:pt x="17580" y="1151"/>
                    <a:pt x="17447" y="651"/>
                  </a:cubicBezTo>
                  <a:cubicBezTo>
                    <a:pt x="17340" y="251"/>
                    <a:pt x="16915" y="0"/>
                    <a:pt x="1642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5"/>
            <p:cNvSpPr/>
            <p:nvPr/>
          </p:nvSpPr>
          <p:spPr>
            <a:xfrm>
              <a:off x="13664100" y="1248350"/>
              <a:ext cx="401150" cy="234425"/>
            </a:xfrm>
            <a:custGeom>
              <a:rect b="b" l="l" r="r" t="t"/>
              <a:pathLst>
                <a:path extrusionOk="0" h="9377" w="16046">
                  <a:moveTo>
                    <a:pt x="14970" y="1"/>
                  </a:moveTo>
                  <a:cubicBezTo>
                    <a:pt x="14737" y="1"/>
                    <a:pt x="14485" y="62"/>
                    <a:pt x="14244" y="183"/>
                  </a:cubicBezTo>
                  <a:cubicBezTo>
                    <a:pt x="13677" y="517"/>
                    <a:pt x="1" y="8923"/>
                    <a:pt x="234" y="9356"/>
                  </a:cubicBezTo>
                  <a:cubicBezTo>
                    <a:pt x="242" y="9370"/>
                    <a:pt x="262" y="9377"/>
                    <a:pt x="293" y="9377"/>
                  </a:cubicBezTo>
                  <a:cubicBezTo>
                    <a:pt x="1322" y="9377"/>
                    <a:pt x="14628" y="2141"/>
                    <a:pt x="15178" y="1817"/>
                  </a:cubicBezTo>
                  <a:cubicBezTo>
                    <a:pt x="15779" y="1484"/>
                    <a:pt x="16045" y="850"/>
                    <a:pt x="15779" y="416"/>
                  </a:cubicBezTo>
                  <a:cubicBezTo>
                    <a:pt x="15619" y="137"/>
                    <a:pt x="15316" y="1"/>
                    <a:pt x="1497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5"/>
            <p:cNvSpPr/>
            <p:nvPr/>
          </p:nvSpPr>
          <p:spPr>
            <a:xfrm>
              <a:off x="13541525" y="1011025"/>
              <a:ext cx="335250" cy="323025"/>
            </a:xfrm>
            <a:custGeom>
              <a:rect b="b" l="l" r="r" t="t"/>
              <a:pathLst>
                <a:path extrusionOk="0" h="12921" w="13410">
                  <a:moveTo>
                    <a:pt x="12442" y="0"/>
                  </a:moveTo>
                  <a:cubicBezTo>
                    <a:pt x="12139" y="0"/>
                    <a:pt x="11808" y="137"/>
                    <a:pt x="11542" y="403"/>
                  </a:cubicBezTo>
                  <a:cubicBezTo>
                    <a:pt x="11041" y="903"/>
                    <a:pt x="0" y="12545"/>
                    <a:pt x="367" y="12912"/>
                  </a:cubicBezTo>
                  <a:cubicBezTo>
                    <a:pt x="373" y="12918"/>
                    <a:pt x="382" y="12921"/>
                    <a:pt x="394" y="12921"/>
                  </a:cubicBezTo>
                  <a:cubicBezTo>
                    <a:pt x="1110" y="12921"/>
                    <a:pt x="12383" y="2196"/>
                    <a:pt x="12843" y="1737"/>
                  </a:cubicBezTo>
                  <a:cubicBezTo>
                    <a:pt x="13310" y="1270"/>
                    <a:pt x="13410" y="603"/>
                    <a:pt x="13043" y="236"/>
                  </a:cubicBezTo>
                  <a:cubicBezTo>
                    <a:pt x="12885" y="78"/>
                    <a:pt x="12671" y="0"/>
                    <a:pt x="1244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5"/>
            <p:cNvSpPr/>
            <p:nvPr/>
          </p:nvSpPr>
          <p:spPr>
            <a:xfrm>
              <a:off x="13385575" y="830000"/>
              <a:ext cx="248525" cy="390500"/>
            </a:xfrm>
            <a:custGeom>
              <a:rect b="b" l="l" r="r" t="t"/>
              <a:pathLst>
                <a:path extrusionOk="0" h="15620" w="9941">
                  <a:moveTo>
                    <a:pt x="9009" y="1"/>
                  </a:moveTo>
                  <a:cubicBezTo>
                    <a:pt x="8625" y="1"/>
                    <a:pt x="8218" y="255"/>
                    <a:pt x="7973" y="672"/>
                  </a:cubicBezTo>
                  <a:cubicBezTo>
                    <a:pt x="7639" y="1239"/>
                    <a:pt x="0" y="15349"/>
                    <a:pt x="434" y="15616"/>
                  </a:cubicBezTo>
                  <a:cubicBezTo>
                    <a:pt x="438" y="15619"/>
                    <a:pt x="444" y="15620"/>
                    <a:pt x="450" y="15620"/>
                  </a:cubicBezTo>
                  <a:cubicBezTo>
                    <a:pt x="1062" y="15620"/>
                    <a:pt x="9277" y="2168"/>
                    <a:pt x="9607" y="1606"/>
                  </a:cubicBezTo>
                  <a:cubicBezTo>
                    <a:pt x="9941" y="1039"/>
                    <a:pt x="9841" y="338"/>
                    <a:pt x="9407" y="105"/>
                  </a:cubicBezTo>
                  <a:cubicBezTo>
                    <a:pt x="9283" y="34"/>
                    <a:pt x="9147" y="1"/>
                    <a:pt x="90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5"/>
            <p:cNvSpPr/>
            <p:nvPr/>
          </p:nvSpPr>
          <p:spPr>
            <a:xfrm>
              <a:off x="13206275" y="717725"/>
              <a:ext cx="146800" cy="433500"/>
            </a:xfrm>
            <a:custGeom>
              <a:rect b="b" l="l" r="r" t="t"/>
              <a:pathLst>
                <a:path extrusionOk="0" h="17340" w="5872">
                  <a:moveTo>
                    <a:pt x="4941" y="0"/>
                  </a:moveTo>
                  <a:cubicBezTo>
                    <a:pt x="4497" y="0"/>
                    <a:pt x="4049" y="379"/>
                    <a:pt x="3903" y="960"/>
                  </a:cubicBezTo>
                  <a:cubicBezTo>
                    <a:pt x="3737" y="1594"/>
                    <a:pt x="1" y="17205"/>
                    <a:pt x="501" y="17338"/>
                  </a:cubicBezTo>
                  <a:cubicBezTo>
                    <a:pt x="503" y="17339"/>
                    <a:pt x="505" y="17339"/>
                    <a:pt x="507" y="17339"/>
                  </a:cubicBezTo>
                  <a:cubicBezTo>
                    <a:pt x="1007" y="17339"/>
                    <a:pt x="5539" y="2091"/>
                    <a:pt x="5705" y="1427"/>
                  </a:cubicBezTo>
                  <a:cubicBezTo>
                    <a:pt x="5871" y="793"/>
                    <a:pt x="5638" y="159"/>
                    <a:pt x="5138" y="26"/>
                  </a:cubicBezTo>
                  <a:cubicBezTo>
                    <a:pt x="5073" y="9"/>
                    <a:pt x="5007" y="0"/>
                    <a:pt x="49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 name="Google Shape;710;p15"/>
          <p:cNvGrpSpPr/>
          <p:nvPr/>
        </p:nvGrpSpPr>
        <p:grpSpPr>
          <a:xfrm flipH="1">
            <a:off x="8171205" y="200553"/>
            <a:ext cx="790971" cy="947200"/>
            <a:chOff x="9715584" y="314328"/>
            <a:chExt cx="790971" cy="947200"/>
          </a:xfrm>
        </p:grpSpPr>
        <p:sp>
          <p:nvSpPr>
            <p:cNvPr id="711" name="Google Shape;711;p15"/>
            <p:cNvSpPr/>
            <p:nvPr/>
          </p:nvSpPr>
          <p:spPr>
            <a:xfrm>
              <a:off x="10021371" y="314328"/>
              <a:ext cx="124257" cy="232086"/>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5"/>
            <p:cNvSpPr/>
            <p:nvPr/>
          </p:nvSpPr>
          <p:spPr>
            <a:xfrm>
              <a:off x="9715584" y="701649"/>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5"/>
            <p:cNvSpPr/>
            <p:nvPr/>
          </p:nvSpPr>
          <p:spPr>
            <a:xfrm>
              <a:off x="9959265" y="748033"/>
              <a:ext cx="186364" cy="513495"/>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solidFill>
              <a:schemeClr val="accent1"/>
            </a:solid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5"/>
            <p:cNvSpPr/>
            <p:nvPr/>
          </p:nvSpPr>
          <p:spPr>
            <a:xfrm>
              <a:off x="10292550" y="748028"/>
              <a:ext cx="214004" cy="335447"/>
            </a:xfrm>
            <a:custGeom>
              <a:rect b="b" l="l" r="r" t="t"/>
              <a:pathLst>
                <a:path extrusionOk="0" h="8107" w="5172">
                  <a:moveTo>
                    <a:pt x="1969" y="0"/>
                  </a:moveTo>
                  <a:lnTo>
                    <a:pt x="1969" y="0"/>
                  </a:lnTo>
                  <a:cubicBezTo>
                    <a:pt x="2036" y="801"/>
                    <a:pt x="2102" y="1635"/>
                    <a:pt x="2169" y="2469"/>
                  </a:cubicBezTo>
                  <a:lnTo>
                    <a:pt x="1969" y="2102"/>
                  </a:lnTo>
                  <a:lnTo>
                    <a:pt x="1969" y="2102"/>
                  </a:lnTo>
                  <a:cubicBezTo>
                    <a:pt x="2136" y="3069"/>
                    <a:pt x="2269" y="4037"/>
                    <a:pt x="2002" y="5004"/>
                  </a:cubicBezTo>
                  <a:cubicBezTo>
                    <a:pt x="1735" y="5938"/>
                    <a:pt x="968" y="6805"/>
                    <a:pt x="1" y="6805"/>
                  </a:cubicBezTo>
                  <a:cubicBezTo>
                    <a:pt x="768" y="7239"/>
                    <a:pt x="1569" y="7673"/>
                    <a:pt x="2369" y="8106"/>
                  </a:cubicBezTo>
                  <a:cubicBezTo>
                    <a:pt x="3904" y="6472"/>
                    <a:pt x="4871" y="4303"/>
                    <a:pt x="5138" y="2069"/>
                  </a:cubicBezTo>
                  <a:cubicBezTo>
                    <a:pt x="5138" y="1868"/>
                    <a:pt x="5171" y="1635"/>
                    <a:pt x="5071" y="1435"/>
                  </a:cubicBezTo>
                  <a:cubicBezTo>
                    <a:pt x="4938" y="1201"/>
                    <a:pt x="4671" y="1101"/>
                    <a:pt x="4437" y="1001"/>
                  </a:cubicBezTo>
                  <a:cubicBezTo>
                    <a:pt x="3603" y="668"/>
                    <a:pt x="2803" y="334"/>
                    <a:pt x="19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 name="Google Shape;715;p15"/>
          <p:cNvGrpSpPr/>
          <p:nvPr/>
        </p:nvGrpSpPr>
        <p:grpSpPr>
          <a:xfrm flipH="1" rot="9000314">
            <a:off x="-710862" y="-8992"/>
            <a:ext cx="2296904" cy="1073482"/>
            <a:chOff x="11578450" y="398700"/>
            <a:chExt cx="2926275" cy="1367625"/>
          </a:xfrm>
        </p:grpSpPr>
        <p:sp>
          <p:nvSpPr>
            <p:cNvPr id="716" name="Google Shape;716;p15"/>
            <p:cNvSpPr/>
            <p:nvPr/>
          </p:nvSpPr>
          <p:spPr>
            <a:xfrm>
              <a:off x="13127050" y="398700"/>
              <a:ext cx="115950" cy="554875"/>
            </a:xfrm>
            <a:custGeom>
              <a:rect b="b" l="l" r="r" t="t"/>
              <a:pathLst>
                <a:path extrusionOk="0" h="22195" w="4638">
                  <a:moveTo>
                    <a:pt x="3398" y="0"/>
                  </a:moveTo>
                  <a:cubicBezTo>
                    <a:pt x="2817" y="0"/>
                    <a:pt x="2295" y="573"/>
                    <a:pt x="2202" y="1345"/>
                  </a:cubicBezTo>
                  <a:cubicBezTo>
                    <a:pt x="2102" y="2179"/>
                    <a:pt x="1" y="22127"/>
                    <a:pt x="634" y="22194"/>
                  </a:cubicBezTo>
                  <a:cubicBezTo>
                    <a:pt x="636" y="22194"/>
                    <a:pt x="638" y="22194"/>
                    <a:pt x="639" y="22194"/>
                  </a:cubicBezTo>
                  <a:cubicBezTo>
                    <a:pt x="1317" y="22194"/>
                    <a:pt x="4404" y="2477"/>
                    <a:pt x="4504" y="1646"/>
                  </a:cubicBezTo>
                  <a:cubicBezTo>
                    <a:pt x="4637" y="845"/>
                    <a:pt x="4204" y="78"/>
                    <a:pt x="3536" y="11"/>
                  </a:cubicBezTo>
                  <a:cubicBezTo>
                    <a:pt x="3490" y="4"/>
                    <a:pt x="3444" y="0"/>
                    <a:pt x="33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5"/>
            <p:cNvSpPr/>
            <p:nvPr/>
          </p:nvSpPr>
          <p:spPr>
            <a:xfrm>
              <a:off x="12804325" y="404525"/>
              <a:ext cx="115925" cy="554875"/>
            </a:xfrm>
            <a:custGeom>
              <a:rect b="b" l="l" r="r" t="t"/>
              <a:pathLst>
                <a:path extrusionOk="0" h="22195" w="4637">
                  <a:moveTo>
                    <a:pt x="1207" y="1"/>
                  </a:moveTo>
                  <a:cubicBezTo>
                    <a:pt x="1161" y="1"/>
                    <a:pt x="1114" y="4"/>
                    <a:pt x="1068" y="12"/>
                  </a:cubicBezTo>
                  <a:cubicBezTo>
                    <a:pt x="434" y="78"/>
                    <a:pt x="0" y="812"/>
                    <a:pt x="134" y="1646"/>
                  </a:cubicBezTo>
                  <a:cubicBezTo>
                    <a:pt x="234" y="2479"/>
                    <a:pt x="3359" y="22194"/>
                    <a:pt x="4000" y="22194"/>
                  </a:cubicBezTo>
                  <a:cubicBezTo>
                    <a:pt x="4001" y="22194"/>
                    <a:pt x="4002" y="22194"/>
                    <a:pt x="4003" y="22194"/>
                  </a:cubicBezTo>
                  <a:cubicBezTo>
                    <a:pt x="4637" y="22094"/>
                    <a:pt x="2535" y="2180"/>
                    <a:pt x="2435" y="1346"/>
                  </a:cubicBezTo>
                  <a:cubicBezTo>
                    <a:pt x="2343" y="573"/>
                    <a:pt x="1792" y="1"/>
                    <a:pt x="1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5"/>
            <p:cNvSpPr/>
            <p:nvPr/>
          </p:nvSpPr>
          <p:spPr>
            <a:xfrm>
              <a:off x="12440725" y="507475"/>
              <a:ext cx="250200" cy="518675"/>
            </a:xfrm>
            <a:custGeom>
              <a:rect b="b" l="l" r="r" t="t"/>
              <a:pathLst>
                <a:path extrusionOk="0" h="20747" w="10008">
                  <a:moveTo>
                    <a:pt x="1145" y="0"/>
                  </a:moveTo>
                  <a:cubicBezTo>
                    <a:pt x="1027" y="0"/>
                    <a:pt x="911" y="20"/>
                    <a:pt x="801" y="63"/>
                  </a:cubicBezTo>
                  <a:cubicBezTo>
                    <a:pt x="234" y="330"/>
                    <a:pt x="1" y="1131"/>
                    <a:pt x="334" y="1898"/>
                  </a:cubicBezTo>
                  <a:cubicBezTo>
                    <a:pt x="633" y="2693"/>
                    <a:pt x="8704" y="20747"/>
                    <a:pt x="9395" y="20747"/>
                  </a:cubicBezTo>
                  <a:cubicBezTo>
                    <a:pt x="9399" y="20747"/>
                    <a:pt x="9404" y="20746"/>
                    <a:pt x="9407" y="20745"/>
                  </a:cubicBezTo>
                  <a:cubicBezTo>
                    <a:pt x="10008" y="20511"/>
                    <a:pt x="2803" y="1798"/>
                    <a:pt x="2469" y="1031"/>
                  </a:cubicBezTo>
                  <a:cubicBezTo>
                    <a:pt x="2224" y="404"/>
                    <a:pt x="1667" y="0"/>
                    <a:pt x="1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5"/>
            <p:cNvSpPr/>
            <p:nvPr/>
          </p:nvSpPr>
          <p:spPr>
            <a:xfrm>
              <a:off x="12118000" y="701550"/>
              <a:ext cx="366125" cy="448975"/>
            </a:xfrm>
            <a:custGeom>
              <a:rect b="b" l="l" r="r" t="t"/>
              <a:pathLst>
                <a:path extrusionOk="0" h="17959" w="14645">
                  <a:moveTo>
                    <a:pt x="1130" y="1"/>
                  </a:moveTo>
                  <a:cubicBezTo>
                    <a:pt x="903" y="1"/>
                    <a:pt x="686" y="67"/>
                    <a:pt x="501" y="206"/>
                  </a:cubicBezTo>
                  <a:cubicBezTo>
                    <a:pt x="0" y="573"/>
                    <a:pt x="0" y="1440"/>
                    <a:pt x="501" y="2107"/>
                  </a:cubicBezTo>
                  <a:cubicBezTo>
                    <a:pt x="995" y="2767"/>
                    <a:pt x="13350" y="17958"/>
                    <a:pt x="14121" y="17958"/>
                  </a:cubicBezTo>
                  <a:cubicBezTo>
                    <a:pt x="14131" y="17958"/>
                    <a:pt x="14138" y="17956"/>
                    <a:pt x="14144" y="17952"/>
                  </a:cubicBezTo>
                  <a:cubicBezTo>
                    <a:pt x="14644" y="17552"/>
                    <a:pt x="2869" y="1340"/>
                    <a:pt x="2369" y="673"/>
                  </a:cubicBezTo>
                  <a:cubicBezTo>
                    <a:pt x="2020" y="237"/>
                    <a:pt x="1558" y="1"/>
                    <a:pt x="11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5"/>
            <p:cNvSpPr/>
            <p:nvPr/>
          </p:nvSpPr>
          <p:spPr>
            <a:xfrm>
              <a:off x="11852800" y="972500"/>
              <a:ext cx="463700" cy="350100"/>
            </a:xfrm>
            <a:custGeom>
              <a:rect b="b" l="l" r="r" t="t"/>
              <a:pathLst>
                <a:path extrusionOk="0" h="14004" w="18548">
                  <a:moveTo>
                    <a:pt x="1252" y="1"/>
                  </a:moveTo>
                  <a:cubicBezTo>
                    <a:pt x="910" y="1"/>
                    <a:pt x="601" y="126"/>
                    <a:pt x="401" y="376"/>
                  </a:cubicBezTo>
                  <a:cubicBezTo>
                    <a:pt x="1" y="910"/>
                    <a:pt x="234" y="1710"/>
                    <a:pt x="901" y="2244"/>
                  </a:cubicBezTo>
                  <a:cubicBezTo>
                    <a:pt x="1521" y="2733"/>
                    <a:pt x="17068" y="14003"/>
                    <a:pt x="18100" y="14003"/>
                  </a:cubicBezTo>
                  <a:cubicBezTo>
                    <a:pt x="18123" y="14003"/>
                    <a:pt x="18139" y="13997"/>
                    <a:pt x="18147" y="13986"/>
                  </a:cubicBezTo>
                  <a:cubicBezTo>
                    <a:pt x="18547" y="13485"/>
                    <a:pt x="2970" y="876"/>
                    <a:pt x="2302" y="376"/>
                  </a:cubicBezTo>
                  <a:cubicBezTo>
                    <a:pt x="1969" y="126"/>
                    <a:pt x="1594" y="1"/>
                    <a:pt x="1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5"/>
            <p:cNvSpPr/>
            <p:nvPr/>
          </p:nvSpPr>
          <p:spPr>
            <a:xfrm>
              <a:off x="11669350" y="1301625"/>
              <a:ext cx="528725" cy="231475"/>
            </a:xfrm>
            <a:custGeom>
              <a:rect b="b" l="l" r="r" t="t"/>
              <a:pathLst>
                <a:path extrusionOk="0" h="9259" w="21149">
                  <a:moveTo>
                    <a:pt x="1353" y="1"/>
                  </a:moveTo>
                  <a:cubicBezTo>
                    <a:pt x="840" y="1"/>
                    <a:pt x="395" y="240"/>
                    <a:pt x="234" y="654"/>
                  </a:cubicBezTo>
                  <a:cubicBezTo>
                    <a:pt x="0" y="1254"/>
                    <a:pt x="401" y="1988"/>
                    <a:pt x="1168" y="2322"/>
                  </a:cubicBezTo>
                  <a:cubicBezTo>
                    <a:pt x="1906" y="2610"/>
                    <a:pt x="19283" y="9259"/>
                    <a:pt x="20810" y="9259"/>
                  </a:cubicBezTo>
                  <a:cubicBezTo>
                    <a:pt x="20871" y="9259"/>
                    <a:pt x="20906" y="9248"/>
                    <a:pt x="20915" y="9227"/>
                  </a:cubicBezTo>
                  <a:cubicBezTo>
                    <a:pt x="21149" y="8626"/>
                    <a:pt x="2836" y="487"/>
                    <a:pt x="2068" y="153"/>
                  </a:cubicBezTo>
                  <a:cubicBezTo>
                    <a:pt x="1830" y="50"/>
                    <a:pt x="1584" y="1"/>
                    <a:pt x="13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5"/>
            <p:cNvSpPr/>
            <p:nvPr/>
          </p:nvSpPr>
          <p:spPr>
            <a:xfrm>
              <a:off x="11578450" y="1666175"/>
              <a:ext cx="559575" cy="100150"/>
            </a:xfrm>
            <a:custGeom>
              <a:rect b="b" l="l" r="r" t="t"/>
              <a:pathLst>
                <a:path extrusionOk="0" h="4006" w="22383">
                  <a:moveTo>
                    <a:pt x="1504" y="1"/>
                  </a:moveTo>
                  <a:cubicBezTo>
                    <a:pt x="793" y="1"/>
                    <a:pt x="161" y="410"/>
                    <a:pt x="100" y="982"/>
                  </a:cubicBezTo>
                  <a:cubicBezTo>
                    <a:pt x="0" y="1616"/>
                    <a:pt x="601" y="2217"/>
                    <a:pt x="1435" y="2350"/>
                  </a:cubicBezTo>
                  <a:cubicBezTo>
                    <a:pt x="2158" y="2437"/>
                    <a:pt x="17268" y="4005"/>
                    <a:pt x="21301" y="4005"/>
                  </a:cubicBezTo>
                  <a:cubicBezTo>
                    <a:pt x="21917" y="4005"/>
                    <a:pt x="22274" y="3969"/>
                    <a:pt x="22283" y="3885"/>
                  </a:cubicBezTo>
                  <a:cubicBezTo>
                    <a:pt x="22383" y="3251"/>
                    <a:pt x="2569" y="149"/>
                    <a:pt x="1735" y="15"/>
                  </a:cubicBezTo>
                  <a:cubicBezTo>
                    <a:pt x="1658" y="5"/>
                    <a:pt x="1580" y="1"/>
                    <a:pt x="15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5"/>
            <p:cNvSpPr/>
            <p:nvPr/>
          </p:nvSpPr>
          <p:spPr>
            <a:xfrm>
              <a:off x="13945975" y="1625075"/>
              <a:ext cx="558750" cy="100325"/>
            </a:xfrm>
            <a:custGeom>
              <a:rect b="b" l="l" r="r" t="t"/>
              <a:pathLst>
                <a:path extrusionOk="0" h="4013" w="22350">
                  <a:moveTo>
                    <a:pt x="20916" y="0"/>
                  </a:moveTo>
                  <a:cubicBezTo>
                    <a:pt x="20818" y="0"/>
                    <a:pt x="20717" y="8"/>
                    <a:pt x="20615" y="25"/>
                  </a:cubicBezTo>
                  <a:cubicBezTo>
                    <a:pt x="19781" y="125"/>
                    <a:pt x="0" y="3260"/>
                    <a:pt x="67" y="3894"/>
                  </a:cubicBezTo>
                  <a:cubicBezTo>
                    <a:pt x="80" y="3977"/>
                    <a:pt x="431" y="4013"/>
                    <a:pt x="1034" y="4013"/>
                  </a:cubicBezTo>
                  <a:cubicBezTo>
                    <a:pt x="5044" y="4013"/>
                    <a:pt x="20190" y="2413"/>
                    <a:pt x="20915" y="2326"/>
                  </a:cubicBezTo>
                  <a:cubicBezTo>
                    <a:pt x="21749" y="2226"/>
                    <a:pt x="22350" y="1626"/>
                    <a:pt x="22250" y="959"/>
                  </a:cubicBezTo>
                  <a:cubicBezTo>
                    <a:pt x="22191" y="402"/>
                    <a:pt x="21619" y="0"/>
                    <a:pt x="209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5"/>
            <p:cNvSpPr/>
            <p:nvPr/>
          </p:nvSpPr>
          <p:spPr>
            <a:xfrm>
              <a:off x="13874250" y="1263275"/>
              <a:ext cx="529575" cy="231550"/>
            </a:xfrm>
            <a:custGeom>
              <a:rect b="b" l="l" r="r" t="t"/>
              <a:pathLst>
                <a:path extrusionOk="0" h="9262" w="21183">
                  <a:moveTo>
                    <a:pt x="19797" y="0"/>
                  </a:moveTo>
                  <a:cubicBezTo>
                    <a:pt x="19565" y="0"/>
                    <a:pt x="19320" y="49"/>
                    <a:pt x="19081" y="153"/>
                  </a:cubicBezTo>
                  <a:cubicBezTo>
                    <a:pt x="18314" y="453"/>
                    <a:pt x="1" y="8626"/>
                    <a:pt x="267" y="9226"/>
                  </a:cubicBezTo>
                  <a:cubicBezTo>
                    <a:pt x="277" y="9250"/>
                    <a:pt x="316" y="9262"/>
                    <a:pt x="382" y="9262"/>
                  </a:cubicBezTo>
                  <a:cubicBezTo>
                    <a:pt x="1968" y="9262"/>
                    <a:pt x="19245" y="2608"/>
                    <a:pt x="19982" y="2288"/>
                  </a:cubicBezTo>
                  <a:cubicBezTo>
                    <a:pt x="20749" y="1988"/>
                    <a:pt x="21182" y="1220"/>
                    <a:pt x="20949" y="653"/>
                  </a:cubicBezTo>
                  <a:cubicBezTo>
                    <a:pt x="20765" y="240"/>
                    <a:pt x="20312" y="0"/>
                    <a:pt x="19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5"/>
            <p:cNvSpPr/>
            <p:nvPr/>
          </p:nvSpPr>
          <p:spPr>
            <a:xfrm>
              <a:off x="13747500" y="939150"/>
              <a:ext cx="462850" cy="350875"/>
            </a:xfrm>
            <a:custGeom>
              <a:rect b="b" l="l" r="r" t="t"/>
              <a:pathLst>
                <a:path extrusionOk="0" h="14035" w="18514">
                  <a:moveTo>
                    <a:pt x="17263" y="0"/>
                  </a:moveTo>
                  <a:cubicBezTo>
                    <a:pt x="16921" y="0"/>
                    <a:pt x="16545" y="125"/>
                    <a:pt x="16212" y="376"/>
                  </a:cubicBezTo>
                  <a:cubicBezTo>
                    <a:pt x="15545" y="876"/>
                    <a:pt x="0" y="13518"/>
                    <a:pt x="367" y="14019"/>
                  </a:cubicBezTo>
                  <a:cubicBezTo>
                    <a:pt x="376" y="14029"/>
                    <a:pt x="391" y="14034"/>
                    <a:pt x="412" y="14034"/>
                  </a:cubicBezTo>
                  <a:cubicBezTo>
                    <a:pt x="1435" y="14034"/>
                    <a:pt x="16993" y="2734"/>
                    <a:pt x="17646" y="2244"/>
                  </a:cubicBezTo>
                  <a:cubicBezTo>
                    <a:pt x="18313" y="1710"/>
                    <a:pt x="18514" y="909"/>
                    <a:pt x="18113" y="376"/>
                  </a:cubicBezTo>
                  <a:cubicBezTo>
                    <a:pt x="17913" y="125"/>
                    <a:pt x="17605" y="0"/>
                    <a:pt x="17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5"/>
            <p:cNvSpPr/>
            <p:nvPr/>
          </p:nvSpPr>
          <p:spPr>
            <a:xfrm>
              <a:off x="13571525" y="675925"/>
              <a:ext cx="366125" cy="448775"/>
            </a:xfrm>
            <a:custGeom>
              <a:rect b="b" l="l" r="r" t="t"/>
              <a:pathLst>
                <a:path extrusionOk="0" h="17951" w="14645">
                  <a:moveTo>
                    <a:pt x="13524" y="0"/>
                  </a:moveTo>
                  <a:cubicBezTo>
                    <a:pt x="13092" y="0"/>
                    <a:pt x="12610" y="252"/>
                    <a:pt x="12276" y="697"/>
                  </a:cubicBezTo>
                  <a:cubicBezTo>
                    <a:pt x="11776" y="1331"/>
                    <a:pt x="1" y="17576"/>
                    <a:pt x="501" y="17943"/>
                  </a:cubicBezTo>
                  <a:cubicBezTo>
                    <a:pt x="508" y="17948"/>
                    <a:pt x="517" y="17951"/>
                    <a:pt x="527" y="17951"/>
                  </a:cubicBezTo>
                  <a:cubicBezTo>
                    <a:pt x="1352" y="17951"/>
                    <a:pt x="13617" y="2757"/>
                    <a:pt x="14144" y="2098"/>
                  </a:cubicBezTo>
                  <a:cubicBezTo>
                    <a:pt x="14645" y="1431"/>
                    <a:pt x="14645" y="597"/>
                    <a:pt x="14111" y="197"/>
                  </a:cubicBezTo>
                  <a:cubicBezTo>
                    <a:pt x="13944" y="63"/>
                    <a:pt x="13740" y="0"/>
                    <a:pt x="135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5"/>
            <p:cNvSpPr/>
            <p:nvPr/>
          </p:nvSpPr>
          <p:spPr>
            <a:xfrm>
              <a:off x="13360550" y="491550"/>
              <a:ext cx="248525" cy="518775"/>
            </a:xfrm>
            <a:custGeom>
              <a:rect b="b" l="l" r="r" t="t"/>
              <a:pathLst>
                <a:path extrusionOk="0" h="20751" w="9941">
                  <a:moveTo>
                    <a:pt x="8786" y="0"/>
                  </a:moveTo>
                  <a:cubicBezTo>
                    <a:pt x="8274" y="0"/>
                    <a:pt x="7742" y="386"/>
                    <a:pt x="7473" y="1034"/>
                  </a:cubicBezTo>
                  <a:cubicBezTo>
                    <a:pt x="7172" y="1801"/>
                    <a:pt x="1" y="20514"/>
                    <a:pt x="568" y="20748"/>
                  </a:cubicBezTo>
                  <a:cubicBezTo>
                    <a:pt x="571" y="20749"/>
                    <a:pt x="576" y="20750"/>
                    <a:pt x="580" y="20750"/>
                  </a:cubicBezTo>
                  <a:cubicBezTo>
                    <a:pt x="1271" y="20750"/>
                    <a:pt x="9309" y="2664"/>
                    <a:pt x="9641" y="1901"/>
                  </a:cubicBezTo>
                  <a:cubicBezTo>
                    <a:pt x="9941" y="1134"/>
                    <a:pt x="9741" y="300"/>
                    <a:pt x="9140" y="67"/>
                  </a:cubicBezTo>
                  <a:cubicBezTo>
                    <a:pt x="9026" y="22"/>
                    <a:pt x="8906" y="0"/>
                    <a:pt x="87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5_1_1_1">
    <p:spTree>
      <p:nvGrpSpPr>
        <p:cNvPr id="728" name="Shape 728"/>
        <p:cNvGrpSpPr/>
        <p:nvPr/>
      </p:nvGrpSpPr>
      <p:grpSpPr>
        <a:xfrm>
          <a:off x="0" y="0"/>
          <a:ext cx="0" cy="0"/>
          <a:chOff x="0" y="0"/>
          <a:chExt cx="0" cy="0"/>
        </a:xfrm>
      </p:grpSpPr>
      <p:sp>
        <p:nvSpPr>
          <p:cNvPr id="729" name="Google Shape;729;p16"/>
          <p:cNvSpPr txBox="1"/>
          <p:nvPr>
            <p:ph type="title"/>
          </p:nvPr>
        </p:nvSpPr>
        <p:spPr>
          <a:xfrm>
            <a:off x="713100" y="497850"/>
            <a:ext cx="7717800" cy="67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grpSp>
        <p:nvGrpSpPr>
          <p:cNvPr id="730" name="Google Shape;730;p16"/>
          <p:cNvGrpSpPr/>
          <p:nvPr/>
        </p:nvGrpSpPr>
        <p:grpSpPr>
          <a:xfrm rot="-9000314">
            <a:off x="7767644" y="-94379"/>
            <a:ext cx="1852460" cy="956999"/>
            <a:chOff x="11864475" y="682500"/>
            <a:chExt cx="2360050" cy="1219225"/>
          </a:xfrm>
        </p:grpSpPr>
        <p:sp>
          <p:nvSpPr>
            <p:cNvPr id="731" name="Google Shape;731;p16"/>
            <p:cNvSpPr/>
            <p:nvPr/>
          </p:nvSpPr>
          <p:spPr>
            <a:xfrm>
              <a:off x="13005300" y="682500"/>
              <a:ext cx="46725" cy="447850"/>
            </a:xfrm>
            <a:custGeom>
              <a:rect b="b" l="l" r="r" t="t"/>
              <a:pathLst>
                <a:path extrusionOk="0" h="17914" w="1869">
                  <a:moveTo>
                    <a:pt x="934" y="1"/>
                  </a:moveTo>
                  <a:cubicBezTo>
                    <a:pt x="401" y="1"/>
                    <a:pt x="0" y="534"/>
                    <a:pt x="0" y="1201"/>
                  </a:cubicBezTo>
                  <a:cubicBezTo>
                    <a:pt x="0" y="1869"/>
                    <a:pt x="401" y="17913"/>
                    <a:pt x="934" y="17913"/>
                  </a:cubicBezTo>
                  <a:cubicBezTo>
                    <a:pt x="1435" y="17913"/>
                    <a:pt x="1868" y="1869"/>
                    <a:pt x="1868" y="1201"/>
                  </a:cubicBezTo>
                  <a:cubicBezTo>
                    <a:pt x="1868" y="534"/>
                    <a:pt x="1435" y="1"/>
                    <a:pt x="9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6"/>
            <p:cNvSpPr/>
            <p:nvPr/>
          </p:nvSpPr>
          <p:spPr>
            <a:xfrm>
              <a:off x="12704250" y="726050"/>
              <a:ext cx="147625" cy="433500"/>
            </a:xfrm>
            <a:custGeom>
              <a:rect b="b" l="l" r="r" t="t"/>
              <a:pathLst>
                <a:path extrusionOk="0" h="17340" w="5905">
                  <a:moveTo>
                    <a:pt x="962" y="1"/>
                  </a:moveTo>
                  <a:cubicBezTo>
                    <a:pt x="898" y="1"/>
                    <a:pt x="832" y="9"/>
                    <a:pt x="768" y="27"/>
                  </a:cubicBezTo>
                  <a:cubicBezTo>
                    <a:pt x="267" y="160"/>
                    <a:pt x="0" y="794"/>
                    <a:pt x="167" y="1428"/>
                  </a:cubicBezTo>
                  <a:cubicBezTo>
                    <a:pt x="333" y="2092"/>
                    <a:pt x="4865" y="17340"/>
                    <a:pt x="5398" y="17340"/>
                  </a:cubicBezTo>
                  <a:cubicBezTo>
                    <a:pt x="5400" y="17340"/>
                    <a:pt x="5402" y="17340"/>
                    <a:pt x="5404" y="17339"/>
                  </a:cubicBezTo>
                  <a:cubicBezTo>
                    <a:pt x="5905" y="17206"/>
                    <a:pt x="2169" y="1594"/>
                    <a:pt x="1969" y="961"/>
                  </a:cubicBezTo>
                  <a:cubicBezTo>
                    <a:pt x="1823" y="380"/>
                    <a:pt x="1400" y="1"/>
                    <a:pt x="9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6"/>
            <p:cNvSpPr/>
            <p:nvPr/>
          </p:nvSpPr>
          <p:spPr>
            <a:xfrm>
              <a:off x="12426550" y="845850"/>
              <a:ext cx="249375" cy="390500"/>
            </a:xfrm>
            <a:custGeom>
              <a:rect b="b" l="l" r="r" t="t"/>
              <a:pathLst>
                <a:path extrusionOk="0" h="15620" w="9975">
                  <a:moveTo>
                    <a:pt x="946" y="1"/>
                  </a:moveTo>
                  <a:cubicBezTo>
                    <a:pt x="812" y="1"/>
                    <a:pt x="683" y="34"/>
                    <a:pt x="568" y="105"/>
                  </a:cubicBezTo>
                  <a:cubicBezTo>
                    <a:pt x="101" y="372"/>
                    <a:pt x="1" y="1039"/>
                    <a:pt x="334" y="1606"/>
                  </a:cubicBezTo>
                  <a:cubicBezTo>
                    <a:pt x="664" y="2200"/>
                    <a:pt x="8912" y="15620"/>
                    <a:pt x="9493" y="15620"/>
                  </a:cubicBezTo>
                  <a:cubicBezTo>
                    <a:pt x="9498" y="15620"/>
                    <a:pt x="9503" y="15618"/>
                    <a:pt x="9507" y="15616"/>
                  </a:cubicBezTo>
                  <a:cubicBezTo>
                    <a:pt x="9974" y="15382"/>
                    <a:pt x="2302" y="1272"/>
                    <a:pt x="1969" y="672"/>
                  </a:cubicBezTo>
                  <a:cubicBezTo>
                    <a:pt x="1724" y="255"/>
                    <a:pt x="1317" y="1"/>
                    <a:pt x="9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6"/>
            <p:cNvSpPr/>
            <p:nvPr/>
          </p:nvSpPr>
          <p:spPr>
            <a:xfrm>
              <a:off x="12189725" y="1033600"/>
              <a:ext cx="335250" cy="322975"/>
            </a:xfrm>
            <a:custGeom>
              <a:rect b="b" l="l" r="r" t="t"/>
              <a:pathLst>
                <a:path extrusionOk="0" h="12919" w="13410">
                  <a:moveTo>
                    <a:pt x="956" y="1"/>
                  </a:moveTo>
                  <a:cubicBezTo>
                    <a:pt x="731" y="1"/>
                    <a:pt x="522" y="78"/>
                    <a:pt x="367" y="234"/>
                  </a:cubicBezTo>
                  <a:cubicBezTo>
                    <a:pt x="0" y="600"/>
                    <a:pt x="67" y="1268"/>
                    <a:pt x="534" y="1735"/>
                  </a:cubicBezTo>
                  <a:cubicBezTo>
                    <a:pt x="1026" y="2194"/>
                    <a:pt x="12300" y="12918"/>
                    <a:pt x="13016" y="12918"/>
                  </a:cubicBezTo>
                  <a:cubicBezTo>
                    <a:pt x="13028" y="12918"/>
                    <a:pt x="13037" y="12915"/>
                    <a:pt x="13043" y="12909"/>
                  </a:cubicBezTo>
                  <a:cubicBezTo>
                    <a:pt x="13410" y="12542"/>
                    <a:pt x="2335" y="901"/>
                    <a:pt x="1868" y="434"/>
                  </a:cubicBezTo>
                  <a:cubicBezTo>
                    <a:pt x="1599" y="145"/>
                    <a:pt x="1263" y="1"/>
                    <a:pt x="9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6"/>
            <p:cNvSpPr/>
            <p:nvPr/>
          </p:nvSpPr>
          <p:spPr>
            <a:xfrm>
              <a:off x="12007925" y="1276300"/>
              <a:ext cx="401125" cy="234775"/>
            </a:xfrm>
            <a:custGeom>
              <a:rect b="b" l="l" r="r" t="t"/>
              <a:pathLst>
                <a:path extrusionOk="0" h="9391" w="16045">
                  <a:moveTo>
                    <a:pt x="1056" y="1"/>
                  </a:moveTo>
                  <a:cubicBezTo>
                    <a:pt x="712" y="1"/>
                    <a:pt x="406" y="141"/>
                    <a:pt x="267" y="399"/>
                  </a:cubicBezTo>
                  <a:cubicBezTo>
                    <a:pt x="0" y="833"/>
                    <a:pt x="267" y="1467"/>
                    <a:pt x="834" y="1800"/>
                  </a:cubicBezTo>
                  <a:cubicBezTo>
                    <a:pt x="1386" y="2157"/>
                    <a:pt x="14743" y="9390"/>
                    <a:pt x="15725" y="9390"/>
                  </a:cubicBezTo>
                  <a:cubicBezTo>
                    <a:pt x="15753" y="9390"/>
                    <a:pt x="15771" y="9384"/>
                    <a:pt x="15778" y="9372"/>
                  </a:cubicBezTo>
                  <a:cubicBezTo>
                    <a:pt x="16045" y="8905"/>
                    <a:pt x="2335" y="533"/>
                    <a:pt x="1768" y="199"/>
                  </a:cubicBezTo>
                  <a:cubicBezTo>
                    <a:pt x="1539" y="65"/>
                    <a:pt x="1289" y="1"/>
                    <a:pt x="10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6"/>
            <p:cNvSpPr/>
            <p:nvPr/>
          </p:nvSpPr>
          <p:spPr>
            <a:xfrm>
              <a:off x="11897000" y="1556450"/>
              <a:ext cx="439500" cy="132950"/>
            </a:xfrm>
            <a:custGeom>
              <a:rect b="b" l="l" r="r" t="t"/>
              <a:pathLst>
                <a:path extrusionOk="0" h="5318" w="17580">
                  <a:moveTo>
                    <a:pt x="1109" y="1"/>
                  </a:moveTo>
                  <a:cubicBezTo>
                    <a:pt x="639" y="1"/>
                    <a:pt x="237" y="248"/>
                    <a:pt x="134" y="635"/>
                  </a:cubicBezTo>
                  <a:cubicBezTo>
                    <a:pt x="1" y="1135"/>
                    <a:pt x="401" y="1702"/>
                    <a:pt x="1068" y="1869"/>
                  </a:cubicBezTo>
                  <a:cubicBezTo>
                    <a:pt x="1662" y="2025"/>
                    <a:pt x="15415" y="5317"/>
                    <a:pt x="17247" y="5317"/>
                  </a:cubicBezTo>
                  <a:cubicBezTo>
                    <a:pt x="17369" y="5317"/>
                    <a:pt x="17438" y="5303"/>
                    <a:pt x="17447" y="5271"/>
                  </a:cubicBezTo>
                  <a:cubicBezTo>
                    <a:pt x="17580" y="4771"/>
                    <a:pt x="2202" y="234"/>
                    <a:pt x="1535" y="68"/>
                  </a:cubicBezTo>
                  <a:cubicBezTo>
                    <a:pt x="1391" y="22"/>
                    <a:pt x="1247" y="1"/>
                    <a:pt x="1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6"/>
            <p:cNvSpPr/>
            <p:nvPr/>
          </p:nvSpPr>
          <p:spPr>
            <a:xfrm>
              <a:off x="11864475" y="1855000"/>
              <a:ext cx="447850" cy="46725"/>
            </a:xfrm>
            <a:custGeom>
              <a:rect b="b" l="l" r="r" t="t"/>
              <a:pathLst>
                <a:path extrusionOk="0" h="1869" w="17914">
                  <a:moveTo>
                    <a:pt x="1202" y="1"/>
                  </a:moveTo>
                  <a:cubicBezTo>
                    <a:pt x="535" y="1"/>
                    <a:pt x="1" y="434"/>
                    <a:pt x="1" y="935"/>
                  </a:cubicBezTo>
                  <a:cubicBezTo>
                    <a:pt x="1" y="1469"/>
                    <a:pt x="535" y="1869"/>
                    <a:pt x="1202" y="1869"/>
                  </a:cubicBezTo>
                  <a:cubicBezTo>
                    <a:pt x="1869" y="1869"/>
                    <a:pt x="17914" y="1469"/>
                    <a:pt x="17914" y="935"/>
                  </a:cubicBezTo>
                  <a:cubicBezTo>
                    <a:pt x="17914" y="434"/>
                    <a:pt x="1869" y="1"/>
                    <a:pt x="12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6"/>
            <p:cNvSpPr/>
            <p:nvPr/>
          </p:nvSpPr>
          <p:spPr>
            <a:xfrm>
              <a:off x="13776675" y="1823325"/>
              <a:ext cx="447850" cy="46725"/>
            </a:xfrm>
            <a:custGeom>
              <a:rect b="b" l="l" r="r" t="t"/>
              <a:pathLst>
                <a:path extrusionOk="0" h="1869" w="17914">
                  <a:moveTo>
                    <a:pt x="16713" y="0"/>
                  </a:moveTo>
                  <a:cubicBezTo>
                    <a:pt x="16046" y="0"/>
                    <a:pt x="1" y="401"/>
                    <a:pt x="1" y="934"/>
                  </a:cubicBezTo>
                  <a:cubicBezTo>
                    <a:pt x="1" y="1435"/>
                    <a:pt x="16046" y="1868"/>
                    <a:pt x="16713" y="1868"/>
                  </a:cubicBezTo>
                  <a:cubicBezTo>
                    <a:pt x="17380" y="1868"/>
                    <a:pt x="17914" y="1435"/>
                    <a:pt x="17914" y="934"/>
                  </a:cubicBezTo>
                  <a:cubicBezTo>
                    <a:pt x="17914" y="401"/>
                    <a:pt x="17380" y="0"/>
                    <a:pt x="167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6"/>
            <p:cNvSpPr/>
            <p:nvPr/>
          </p:nvSpPr>
          <p:spPr>
            <a:xfrm>
              <a:off x="13744150" y="1525200"/>
              <a:ext cx="439500" cy="133350"/>
            </a:xfrm>
            <a:custGeom>
              <a:rect b="b" l="l" r="r" t="t"/>
              <a:pathLst>
                <a:path extrusionOk="0" h="5334" w="17580">
                  <a:moveTo>
                    <a:pt x="16425" y="0"/>
                  </a:moveTo>
                  <a:cubicBezTo>
                    <a:pt x="16301" y="0"/>
                    <a:pt x="16173" y="16"/>
                    <a:pt x="16046" y="50"/>
                  </a:cubicBezTo>
                  <a:cubicBezTo>
                    <a:pt x="15379" y="250"/>
                    <a:pt x="1" y="4787"/>
                    <a:pt x="134" y="5287"/>
                  </a:cubicBezTo>
                  <a:cubicBezTo>
                    <a:pt x="143" y="5319"/>
                    <a:pt x="212" y="5333"/>
                    <a:pt x="334" y="5333"/>
                  </a:cubicBezTo>
                  <a:cubicBezTo>
                    <a:pt x="2166" y="5333"/>
                    <a:pt x="15919" y="2041"/>
                    <a:pt x="16513" y="1885"/>
                  </a:cubicBezTo>
                  <a:cubicBezTo>
                    <a:pt x="17146" y="1685"/>
                    <a:pt x="17580" y="1151"/>
                    <a:pt x="17447" y="651"/>
                  </a:cubicBezTo>
                  <a:cubicBezTo>
                    <a:pt x="17340" y="251"/>
                    <a:pt x="16915" y="0"/>
                    <a:pt x="1642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6"/>
            <p:cNvSpPr/>
            <p:nvPr/>
          </p:nvSpPr>
          <p:spPr>
            <a:xfrm>
              <a:off x="13664100" y="1248350"/>
              <a:ext cx="401150" cy="234425"/>
            </a:xfrm>
            <a:custGeom>
              <a:rect b="b" l="l" r="r" t="t"/>
              <a:pathLst>
                <a:path extrusionOk="0" h="9377" w="16046">
                  <a:moveTo>
                    <a:pt x="14970" y="1"/>
                  </a:moveTo>
                  <a:cubicBezTo>
                    <a:pt x="14737" y="1"/>
                    <a:pt x="14485" y="62"/>
                    <a:pt x="14244" y="183"/>
                  </a:cubicBezTo>
                  <a:cubicBezTo>
                    <a:pt x="13677" y="517"/>
                    <a:pt x="1" y="8923"/>
                    <a:pt x="234" y="9356"/>
                  </a:cubicBezTo>
                  <a:cubicBezTo>
                    <a:pt x="242" y="9370"/>
                    <a:pt x="262" y="9377"/>
                    <a:pt x="293" y="9377"/>
                  </a:cubicBezTo>
                  <a:cubicBezTo>
                    <a:pt x="1322" y="9377"/>
                    <a:pt x="14628" y="2141"/>
                    <a:pt x="15178" y="1817"/>
                  </a:cubicBezTo>
                  <a:cubicBezTo>
                    <a:pt x="15779" y="1484"/>
                    <a:pt x="16045" y="850"/>
                    <a:pt x="15779" y="416"/>
                  </a:cubicBezTo>
                  <a:cubicBezTo>
                    <a:pt x="15619" y="137"/>
                    <a:pt x="15316" y="1"/>
                    <a:pt x="1497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6"/>
            <p:cNvSpPr/>
            <p:nvPr/>
          </p:nvSpPr>
          <p:spPr>
            <a:xfrm>
              <a:off x="13541525" y="1011025"/>
              <a:ext cx="335250" cy="323025"/>
            </a:xfrm>
            <a:custGeom>
              <a:rect b="b" l="l" r="r" t="t"/>
              <a:pathLst>
                <a:path extrusionOk="0" h="12921" w="13410">
                  <a:moveTo>
                    <a:pt x="12442" y="0"/>
                  </a:moveTo>
                  <a:cubicBezTo>
                    <a:pt x="12139" y="0"/>
                    <a:pt x="11808" y="137"/>
                    <a:pt x="11542" y="403"/>
                  </a:cubicBezTo>
                  <a:cubicBezTo>
                    <a:pt x="11041" y="903"/>
                    <a:pt x="0" y="12545"/>
                    <a:pt x="367" y="12912"/>
                  </a:cubicBezTo>
                  <a:cubicBezTo>
                    <a:pt x="373" y="12918"/>
                    <a:pt x="382" y="12921"/>
                    <a:pt x="394" y="12921"/>
                  </a:cubicBezTo>
                  <a:cubicBezTo>
                    <a:pt x="1110" y="12921"/>
                    <a:pt x="12383" y="2196"/>
                    <a:pt x="12843" y="1737"/>
                  </a:cubicBezTo>
                  <a:cubicBezTo>
                    <a:pt x="13310" y="1270"/>
                    <a:pt x="13410" y="603"/>
                    <a:pt x="13043" y="236"/>
                  </a:cubicBezTo>
                  <a:cubicBezTo>
                    <a:pt x="12885" y="78"/>
                    <a:pt x="12671" y="0"/>
                    <a:pt x="1244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6"/>
            <p:cNvSpPr/>
            <p:nvPr/>
          </p:nvSpPr>
          <p:spPr>
            <a:xfrm>
              <a:off x="13385575" y="830000"/>
              <a:ext cx="248525" cy="390500"/>
            </a:xfrm>
            <a:custGeom>
              <a:rect b="b" l="l" r="r" t="t"/>
              <a:pathLst>
                <a:path extrusionOk="0" h="15620" w="9941">
                  <a:moveTo>
                    <a:pt x="9009" y="1"/>
                  </a:moveTo>
                  <a:cubicBezTo>
                    <a:pt x="8625" y="1"/>
                    <a:pt x="8218" y="255"/>
                    <a:pt x="7973" y="672"/>
                  </a:cubicBezTo>
                  <a:cubicBezTo>
                    <a:pt x="7639" y="1239"/>
                    <a:pt x="0" y="15349"/>
                    <a:pt x="434" y="15616"/>
                  </a:cubicBezTo>
                  <a:cubicBezTo>
                    <a:pt x="438" y="15619"/>
                    <a:pt x="444" y="15620"/>
                    <a:pt x="450" y="15620"/>
                  </a:cubicBezTo>
                  <a:cubicBezTo>
                    <a:pt x="1062" y="15620"/>
                    <a:pt x="9277" y="2168"/>
                    <a:pt x="9607" y="1606"/>
                  </a:cubicBezTo>
                  <a:cubicBezTo>
                    <a:pt x="9941" y="1039"/>
                    <a:pt x="9841" y="338"/>
                    <a:pt x="9407" y="105"/>
                  </a:cubicBezTo>
                  <a:cubicBezTo>
                    <a:pt x="9283" y="34"/>
                    <a:pt x="9147" y="1"/>
                    <a:pt x="90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6"/>
            <p:cNvSpPr/>
            <p:nvPr/>
          </p:nvSpPr>
          <p:spPr>
            <a:xfrm>
              <a:off x="13206275" y="717725"/>
              <a:ext cx="146800" cy="433500"/>
            </a:xfrm>
            <a:custGeom>
              <a:rect b="b" l="l" r="r" t="t"/>
              <a:pathLst>
                <a:path extrusionOk="0" h="17340" w="5872">
                  <a:moveTo>
                    <a:pt x="4941" y="0"/>
                  </a:moveTo>
                  <a:cubicBezTo>
                    <a:pt x="4497" y="0"/>
                    <a:pt x="4049" y="379"/>
                    <a:pt x="3903" y="960"/>
                  </a:cubicBezTo>
                  <a:cubicBezTo>
                    <a:pt x="3737" y="1594"/>
                    <a:pt x="1" y="17205"/>
                    <a:pt x="501" y="17338"/>
                  </a:cubicBezTo>
                  <a:cubicBezTo>
                    <a:pt x="503" y="17339"/>
                    <a:pt x="505" y="17339"/>
                    <a:pt x="507" y="17339"/>
                  </a:cubicBezTo>
                  <a:cubicBezTo>
                    <a:pt x="1007" y="17339"/>
                    <a:pt x="5539" y="2091"/>
                    <a:pt x="5705" y="1427"/>
                  </a:cubicBezTo>
                  <a:cubicBezTo>
                    <a:pt x="5871" y="793"/>
                    <a:pt x="5638" y="159"/>
                    <a:pt x="5138" y="26"/>
                  </a:cubicBezTo>
                  <a:cubicBezTo>
                    <a:pt x="5073" y="9"/>
                    <a:pt x="5007" y="0"/>
                    <a:pt x="49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 name="Google Shape;744;p16"/>
          <p:cNvGrpSpPr/>
          <p:nvPr/>
        </p:nvGrpSpPr>
        <p:grpSpPr>
          <a:xfrm>
            <a:off x="89021" y="200553"/>
            <a:ext cx="790971" cy="947200"/>
            <a:chOff x="9715584" y="314328"/>
            <a:chExt cx="790971" cy="947200"/>
          </a:xfrm>
        </p:grpSpPr>
        <p:sp>
          <p:nvSpPr>
            <p:cNvPr id="745" name="Google Shape;745;p16"/>
            <p:cNvSpPr/>
            <p:nvPr/>
          </p:nvSpPr>
          <p:spPr>
            <a:xfrm>
              <a:off x="10021371" y="314328"/>
              <a:ext cx="124257" cy="232086"/>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6"/>
            <p:cNvSpPr/>
            <p:nvPr/>
          </p:nvSpPr>
          <p:spPr>
            <a:xfrm>
              <a:off x="9715584" y="701649"/>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6"/>
            <p:cNvSpPr/>
            <p:nvPr/>
          </p:nvSpPr>
          <p:spPr>
            <a:xfrm>
              <a:off x="9959265" y="748033"/>
              <a:ext cx="186364" cy="513495"/>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solidFill>
              <a:schemeClr val="accent1"/>
            </a:solid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6"/>
            <p:cNvSpPr/>
            <p:nvPr/>
          </p:nvSpPr>
          <p:spPr>
            <a:xfrm>
              <a:off x="10292550" y="748028"/>
              <a:ext cx="214004" cy="335447"/>
            </a:xfrm>
            <a:custGeom>
              <a:rect b="b" l="l" r="r" t="t"/>
              <a:pathLst>
                <a:path extrusionOk="0" h="8107" w="5172">
                  <a:moveTo>
                    <a:pt x="1969" y="0"/>
                  </a:moveTo>
                  <a:lnTo>
                    <a:pt x="1969" y="0"/>
                  </a:lnTo>
                  <a:cubicBezTo>
                    <a:pt x="2036" y="801"/>
                    <a:pt x="2102" y="1635"/>
                    <a:pt x="2169" y="2469"/>
                  </a:cubicBezTo>
                  <a:lnTo>
                    <a:pt x="1969" y="2102"/>
                  </a:lnTo>
                  <a:lnTo>
                    <a:pt x="1969" y="2102"/>
                  </a:lnTo>
                  <a:cubicBezTo>
                    <a:pt x="2136" y="3069"/>
                    <a:pt x="2269" y="4037"/>
                    <a:pt x="2002" y="5004"/>
                  </a:cubicBezTo>
                  <a:cubicBezTo>
                    <a:pt x="1735" y="5938"/>
                    <a:pt x="968" y="6805"/>
                    <a:pt x="1" y="6805"/>
                  </a:cubicBezTo>
                  <a:cubicBezTo>
                    <a:pt x="768" y="7239"/>
                    <a:pt x="1569" y="7673"/>
                    <a:pt x="2369" y="8106"/>
                  </a:cubicBezTo>
                  <a:cubicBezTo>
                    <a:pt x="3904" y="6472"/>
                    <a:pt x="4871" y="4303"/>
                    <a:pt x="5138" y="2069"/>
                  </a:cubicBezTo>
                  <a:cubicBezTo>
                    <a:pt x="5138" y="1868"/>
                    <a:pt x="5171" y="1635"/>
                    <a:pt x="5071" y="1435"/>
                  </a:cubicBezTo>
                  <a:cubicBezTo>
                    <a:pt x="4938" y="1201"/>
                    <a:pt x="4671" y="1101"/>
                    <a:pt x="4437" y="1001"/>
                  </a:cubicBezTo>
                  <a:cubicBezTo>
                    <a:pt x="3603" y="668"/>
                    <a:pt x="2803" y="334"/>
                    <a:pt x="19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 name="Google Shape;749;p16"/>
          <p:cNvGrpSpPr/>
          <p:nvPr/>
        </p:nvGrpSpPr>
        <p:grpSpPr>
          <a:xfrm rot="-9000314">
            <a:off x="7465155" y="-8992"/>
            <a:ext cx="2296904" cy="1073482"/>
            <a:chOff x="11578450" y="398700"/>
            <a:chExt cx="2926275" cy="1367625"/>
          </a:xfrm>
        </p:grpSpPr>
        <p:sp>
          <p:nvSpPr>
            <p:cNvPr id="750" name="Google Shape;750;p16"/>
            <p:cNvSpPr/>
            <p:nvPr/>
          </p:nvSpPr>
          <p:spPr>
            <a:xfrm>
              <a:off x="13127050" y="398700"/>
              <a:ext cx="115950" cy="554875"/>
            </a:xfrm>
            <a:custGeom>
              <a:rect b="b" l="l" r="r" t="t"/>
              <a:pathLst>
                <a:path extrusionOk="0" h="22195" w="4638">
                  <a:moveTo>
                    <a:pt x="3398" y="0"/>
                  </a:moveTo>
                  <a:cubicBezTo>
                    <a:pt x="2817" y="0"/>
                    <a:pt x="2295" y="573"/>
                    <a:pt x="2202" y="1345"/>
                  </a:cubicBezTo>
                  <a:cubicBezTo>
                    <a:pt x="2102" y="2179"/>
                    <a:pt x="1" y="22127"/>
                    <a:pt x="634" y="22194"/>
                  </a:cubicBezTo>
                  <a:cubicBezTo>
                    <a:pt x="636" y="22194"/>
                    <a:pt x="638" y="22194"/>
                    <a:pt x="639" y="22194"/>
                  </a:cubicBezTo>
                  <a:cubicBezTo>
                    <a:pt x="1317" y="22194"/>
                    <a:pt x="4404" y="2477"/>
                    <a:pt x="4504" y="1646"/>
                  </a:cubicBezTo>
                  <a:cubicBezTo>
                    <a:pt x="4637" y="845"/>
                    <a:pt x="4204" y="78"/>
                    <a:pt x="3536" y="11"/>
                  </a:cubicBezTo>
                  <a:cubicBezTo>
                    <a:pt x="3490" y="4"/>
                    <a:pt x="3444" y="0"/>
                    <a:pt x="33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6"/>
            <p:cNvSpPr/>
            <p:nvPr/>
          </p:nvSpPr>
          <p:spPr>
            <a:xfrm>
              <a:off x="12804325" y="404525"/>
              <a:ext cx="115925" cy="554875"/>
            </a:xfrm>
            <a:custGeom>
              <a:rect b="b" l="l" r="r" t="t"/>
              <a:pathLst>
                <a:path extrusionOk="0" h="22195" w="4637">
                  <a:moveTo>
                    <a:pt x="1207" y="1"/>
                  </a:moveTo>
                  <a:cubicBezTo>
                    <a:pt x="1161" y="1"/>
                    <a:pt x="1114" y="4"/>
                    <a:pt x="1068" y="12"/>
                  </a:cubicBezTo>
                  <a:cubicBezTo>
                    <a:pt x="434" y="78"/>
                    <a:pt x="0" y="812"/>
                    <a:pt x="134" y="1646"/>
                  </a:cubicBezTo>
                  <a:cubicBezTo>
                    <a:pt x="234" y="2479"/>
                    <a:pt x="3359" y="22194"/>
                    <a:pt x="4000" y="22194"/>
                  </a:cubicBezTo>
                  <a:cubicBezTo>
                    <a:pt x="4001" y="22194"/>
                    <a:pt x="4002" y="22194"/>
                    <a:pt x="4003" y="22194"/>
                  </a:cubicBezTo>
                  <a:cubicBezTo>
                    <a:pt x="4637" y="22094"/>
                    <a:pt x="2535" y="2180"/>
                    <a:pt x="2435" y="1346"/>
                  </a:cubicBezTo>
                  <a:cubicBezTo>
                    <a:pt x="2343" y="573"/>
                    <a:pt x="1792" y="1"/>
                    <a:pt x="1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6"/>
            <p:cNvSpPr/>
            <p:nvPr/>
          </p:nvSpPr>
          <p:spPr>
            <a:xfrm>
              <a:off x="12440725" y="507475"/>
              <a:ext cx="250200" cy="518675"/>
            </a:xfrm>
            <a:custGeom>
              <a:rect b="b" l="l" r="r" t="t"/>
              <a:pathLst>
                <a:path extrusionOk="0" h="20747" w="10008">
                  <a:moveTo>
                    <a:pt x="1145" y="0"/>
                  </a:moveTo>
                  <a:cubicBezTo>
                    <a:pt x="1027" y="0"/>
                    <a:pt x="911" y="20"/>
                    <a:pt x="801" y="63"/>
                  </a:cubicBezTo>
                  <a:cubicBezTo>
                    <a:pt x="234" y="330"/>
                    <a:pt x="1" y="1131"/>
                    <a:pt x="334" y="1898"/>
                  </a:cubicBezTo>
                  <a:cubicBezTo>
                    <a:pt x="633" y="2693"/>
                    <a:pt x="8704" y="20747"/>
                    <a:pt x="9395" y="20747"/>
                  </a:cubicBezTo>
                  <a:cubicBezTo>
                    <a:pt x="9399" y="20747"/>
                    <a:pt x="9404" y="20746"/>
                    <a:pt x="9407" y="20745"/>
                  </a:cubicBezTo>
                  <a:cubicBezTo>
                    <a:pt x="10008" y="20511"/>
                    <a:pt x="2803" y="1798"/>
                    <a:pt x="2469" y="1031"/>
                  </a:cubicBezTo>
                  <a:cubicBezTo>
                    <a:pt x="2224" y="404"/>
                    <a:pt x="1667" y="0"/>
                    <a:pt x="1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6"/>
            <p:cNvSpPr/>
            <p:nvPr/>
          </p:nvSpPr>
          <p:spPr>
            <a:xfrm>
              <a:off x="12118000" y="701550"/>
              <a:ext cx="366125" cy="448975"/>
            </a:xfrm>
            <a:custGeom>
              <a:rect b="b" l="l" r="r" t="t"/>
              <a:pathLst>
                <a:path extrusionOk="0" h="17959" w="14645">
                  <a:moveTo>
                    <a:pt x="1130" y="1"/>
                  </a:moveTo>
                  <a:cubicBezTo>
                    <a:pt x="903" y="1"/>
                    <a:pt x="686" y="67"/>
                    <a:pt x="501" y="206"/>
                  </a:cubicBezTo>
                  <a:cubicBezTo>
                    <a:pt x="0" y="573"/>
                    <a:pt x="0" y="1440"/>
                    <a:pt x="501" y="2107"/>
                  </a:cubicBezTo>
                  <a:cubicBezTo>
                    <a:pt x="995" y="2767"/>
                    <a:pt x="13350" y="17958"/>
                    <a:pt x="14121" y="17958"/>
                  </a:cubicBezTo>
                  <a:cubicBezTo>
                    <a:pt x="14131" y="17958"/>
                    <a:pt x="14138" y="17956"/>
                    <a:pt x="14144" y="17952"/>
                  </a:cubicBezTo>
                  <a:cubicBezTo>
                    <a:pt x="14644" y="17552"/>
                    <a:pt x="2869" y="1340"/>
                    <a:pt x="2369" y="673"/>
                  </a:cubicBezTo>
                  <a:cubicBezTo>
                    <a:pt x="2020" y="237"/>
                    <a:pt x="1558" y="1"/>
                    <a:pt x="11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6"/>
            <p:cNvSpPr/>
            <p:nvPr/>
          </p:nvSpPr>
          <p:spPr>
            <a:xfrm>
              <a:off x="11852800" y="972500"/>
              <a:ext cx="463700" cy="350100"/>
            </a:xfrm>
            <a:custGeom>
              <a:rect b="b" l="l" r="r" t="t"/>
              <a:pathLst>
                <a:path extrusionOk="0" h="14004" w="18548">
                  <a:moveTo>
                    <a:pt x="1252" y="1"/>
                  </a:moveTo>
                  <a:cubicBezTo>
                    <a:pt x="910" y="1"/>
                    <a:pt x="601" y="126"/>
                    <a:pt x="401" y="376"/>
                  </a:cubicBezTo>
                  <a:cubicBezTo>
                    <a:pt x="1" y="910"/>
                    <a:pt x="234" y="1710"/>
                    <a:pt x="901" y="2244"/>
                  </a:cubicBezTo>
                  <a:cubicBezTo>
                    <a:pt x="1521" y="2733"/>
                    <a:pt x="17068" y="14003"/>
                    <a:pt x="18100" y="14003"/>
                  </a:cubicBezTo>
                  <a:cubicBezTo>
                    <a:pt x="18123" y="14003"/>
                    <a:pt x="18139" y="13997"/>
                    <a:pt x="18147" y="13986"/>
                  </a:cubicBezTo>
                  <a:cubicBezTo>
                    <a:pt x="18547" y="13485"/>
                    <a:pt x="2970" y="876"/>
                    <a:pt x="2302" y="376"/>
                  </a:cubicBezTo>
                  <a:cubicBezTo>
                    <a:pt x="1969" y="126"/>
                    <a:pt x="1594" y="1"/>
                    <a:pt x="1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6"/>
            <p:cNvSpPr/>
            <p:nvPr/>
          </p:nvSpPr>
          <p:spPr>
            <a:xfrm>
              <a:off x="11669350" y="1301625"/>
              <a:ext cx="528725" cy="231475"/>
            </a:xfrm>
            <a:custGeom>
              <a:rect b="b" l="l" r="r" t="t"/>
              <a:pathLst>
                <a:path extrusionOk="0" h="9259" w="21149">
                  <a:moveTo>
                    <a:pt x="1353" y="1"/>
                  </a:moveTo>
                  <a:cubicBezTo>
                    <a:pt x="840" y="1"/>
                    <a:pt x="395" y="240"/>
                    <a:pt x="234" y="654"/>
                  </a:cubicBezTo>
                  <a:cubicBezTo>
                    <a:pt x="0" y="1254"/>
                    <a:pt x="401" y="1988"/>
                    <a:pt x="1168" y="2322"/>
                  </a:cubicBezTo>
                  <a:cubicBezTo>
                    <a:pt x="1906" y="2610"/>
                    <a:pt x="19283" y="9259"/>
                    <a:pt x="20810" y="9259"/>
                  </a:cubicBezTo>
                  <a:cubicBezTo>
                    <a:pt x="20871" y="9259"/>
                    <a:pt x="20906" y="9248"/>
                    <a:pt x="20915" y="9227"/>
                  </a:cubicBezTo>
                  <a:cubicBezTo>
                    <a:pt x="21149" y="8626"/>
                    <a:pt x="2836" y="487"/>
                    <a:pt x="2068" y="153"/>
                  </a:cubicBezTo>
                  <a:cubicBezTo>
                    <a:pt x="1830" y="50"/>
                    <a:pt x="1584" y="1"/>
                    <a:pt x="13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6"/>
            <p:cNvSpPr/>
            <p:nvPr/>
          </p:nvSpPr>
          <p:spPr>
            <a:xfrm>
              <a:off x="11578450" y="1666175"/>
              <a:ext cx="559575" cy="100150"/>
            </a:xfrm>
            <a:custGeom>
              <a:rect b="b" l="l" r="r" t="t"/>
              <a:pathLst>
                <a:path extrusionOk="0" h="4006" w="22383">
                  <a:moveTo>
                    <a:pt x="1504" y="1"/>
                  </a:moveTo>
                  <a:cubicBezTo>
                    <a:pt x="793" y="1"/>
                    <a:pt x="161" y="410"/>
                    <a:pt x="100" y="982"/>
                  </a:cubicBezTo>
                  <a:cubicBezTo>
                    <a:pt x="0" y="1616"/>
                    <a:pt x="601" y="2217"/>
                    <a:pt x="1435" y="2350"/>
                  </a:cubicBezTo>
                  <a:cubicBezTo>
                    <a:pt x="2158" y="2437"/>
                    <a:pt x="17268" y="4005"/>
                    <a:pt x="21301" y="4005"/>
                  </a:cubicBezTo>
                  <a:cubicBezTo>
                    <a:pt x="21917" y="4005"/>
                    <a:pt x="22274" y="3969"/>
                    <a:pt x="22283" y="3885"/>
                  </a:cubicBezTo>
                  <a:cubicBezTo>
                    <a:pt x="22383" y="3251"/>
                    <a:pt x="2569" y="149"/>
                    <a:pt x="1735" y="15"/>
                  </a:cubicBezTo>
                  <a:cubicBezTo>
                    <a:pt x="1658" y="5"/>
                    <a:pt x="1580" y="1"/>
                    <a:pt x="15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6"/>
            <p:cNvSpPr/>
            <p:nvPr/>
          </p:nvSpPr>
          <p:spPr>
            <a:xfrm>
              <a:off x="13945975" y="1625075"/>
              <a:ext cx="558750" cy="100325"/>
            </a:xfrm>
            <a:custGeom>
              <a:rect b="b" l="l" r="r" t="t"/>
              <a:pathLst>
                <a:path extrusionOk="0" h="4013" w="22350">
                  <a:moveTo>
                    <a:pt x="20916" y="0"/>
                  </a:moveTo>
                  <a:cubicBezTo>
                    <a:pt x="20818" y="0"/>
                    <a:pt x="20717" y="8"/>
                    <a:pt x="20615" y="25"/>
                  </a:cubicBezTo>
                  <a:cubicBezTo>
                    <a:pt x="19781" y="125"/>
                    <a:pt x="0" y="3260"/>
                    <a:pt x="67" y="3894"/>
                  </a:cubicBezTo>
                  <a:cubicBezTo>
                    <a:pt x="80" y="3977"/>
                    <a:pt x="431" y="4013"/>
                    <a:pt x="1034" y="4013"/>
                  </a:cubicBezTo>
                  <a:cubicBezTo>
                    <a:pt x="5044" y="4013"/>
                    <a:pt x="20190" y="2413"/>
                    <a:pt x="20915" y="2326"/>
                  </a:cubicBezTo>
                  <a:cubicBezTo>
                    <a:pt x="21749" y="2226"/>
                    <a:pt x="22350" y="1626"/>
                    <a:pt x="22250" y="959"/>
                  </a:cubicBezTo>
                  <a:cubicBezTo>
                    <a:pt x="22191" y="402"/>
                    <a:pt x="21619" y="0"/>
                    <a:pt x="209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6"/>
            <p:cNvSpPr/>
            <p:nvPr/>
          </p:nvSpPr>
          <p:spPr>
            <a:xfrm>
              <a:off x="13874250" y="1263275"/>
              <a:ext cx="529575" cy="231550"/>
            </a:xfrm>
            <a:custGeom>
              <a:rect b="b" l="l" r="r" t="t"/>
              <a:pathLst>
                <a:path extrusionOk="0" h="9262" w="21183">
                  <a:moveTo>
                    <a:pt x="19797" y="0"/>
                  </a:moveTo>
                  <a:cubicBezTo>
                    <a:pt x="19565" y="0"/>
                    <a:pt x="19320" y="49"/>
                    <a:pt x="19081" y="153"/>
                  </a:cubicBezTo>
                  <a:cubicBezTo>
                    <a:pt x="18314" y="453"/>
                    <a:pt x="1" y="8626"/>
                    <a:pt x="267" y="9226"/>
                  </a:cubicBezTo>
                  <a:cubicBezTo>
                    <a:pt x="277" y="9250"/>
                    <a:pt x="316" y="9262"/>
                    <a:pt x="382" y="9262"/>
                  </a:cubicBezTo>
                  <a:cubicBezTo>
                    <a:pt x="1968" y="9262"/>
                    <a:pt x="19245" y="2608"/>
                    <a:pt x="19982" y="2288"/>
                  </a:cubicBezTo>
                  <a:cubicBezTo>
                    <a:pt x="20749" y="1988"/>
                    <a:pt x="21182" y="1220"/>
                    <a:pt x="20949" y="653"/>
                  </a:cubicBezTo>
                  <a:cubicBezTo>
                    <a:pt x="20765" y="240"/>
                    <a:pt x="20312" y="0"/>
                    <a:pt x="19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6"/>
            <p:cNvSpPr/>
            <p:nvPr/>
          </p:nvSpPr>
          <p:spPr>
            <a:xfrm>
              <a:off x="13747500" y="939150"/>
              <a:ext cx="462850" cy="350875"/>
            </a:xfrm>
            <a:custGeom>
              <a:rect b="b" l="l" r="r" t="t"/>
              <a:pathLst>
                <a:path extrusionOk="0" h="14035" w="18514">
                  <a:moveTo>
                    <a:pt x="17263" y="0"/>
                  </a:moveTo>
                  <a:cubicBezTo>
                    <a:pt x="16921" y="0"/>
                    <a:pt x="16545" y="125"/>
                    <a:pt x="16212" y="376"/>
                  </a:cubicBezTo>
                  <a:cubicBezTo>
                    <a:pt x="15545" y="876"/>
                    <a:pt x="0" y="13518"/>
                    <a:pt x="367" y="14019"/>
                  </a:cubicBezTo>
                  <a:cubicBezTo>
                    <a:pt x="376" y="14029"/>
                    <a:pt x="391" y="14034"/>
                    <a:pt x="412" y="14034"/>
                  </a:cubicBezTo>
                  <a:cubicBezTo>
                    <a:pt x="1435" y="14034"/>
                    <a:pt x="16993" y="2734"/>
                    <a:pt x="17646" y="2244"/>
                  </a:cubicBezTo>
                  <a:cubicBezTo>
                    <a:pt x="18313" y="1710"/>
                    <a:pt x="18514" y="909"/>
                    <a:pt x="18113" y="376"/>
                  </a:cubicBezTo>
                  <a:cubicBezTo>
                    <a:pt x="17913" y="125"/>
                    <a:pt x="17605" y="0"/>
                    <a:pt x="17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6"/>
            <p:cNvSpPr/>
            <p:nvPr/>
          </p:nvSpPr>
          <p:spPr>
            <a:xfrm>
              <a:off x="13571525" y="675925"/>
              <a:ext cx="366125" cy="448775"/>
            </a:xfrm>
            <a:custGeom>
              <a:rect b="b" l="l" r="r" t="t"/>
              <a:pathLst>
                <a:path extrusionOk="0" h="17951" w="14645">
                  <a:moveTo>
                    <a:pt x="13524" y="0"/>
                  </a:moveTo>
                  <a:cubicBezTo>
                    <a:pt x="13092" y="0"/>
                    <a:pt x="12610" y="252"/>
                    <a:pt x="12276" y="697"/>
                  </a:cubicBezTo>
                  <a:cubicBezTo>
                    <a:pt x="11776" y="1331"/>
                    <a:pt x="1" y="17576"/>
                    <a:pt x="501" y="17943"/>
                  </a:cubicBezTo>
                  <a:cubicBezTo>
                    <a:pt x="508" y="17948"/>
                    <a:pt x="517" y="17951"/>
                    <a:pt x="527" y="17951"/>
                  </a:cubicBezTo>
                  <a:cubicBezTo>
                    <a:pt x="1352" y="17951"/>
                    <a:pt x="13617" y="2757"/>
                    <a:pt x="14144" y="2098"/>
                  </a:cubicBezTo>
                  <a:cubicBezTo>
                    <a:pt x="14645" y="1431"/>
                    <a:pt x="14645" y="597"/>
                    <a:pt x="14111" y="197"/>
                  </a:cubicBezTo>
                  <a:cubicBezTo>
                    <a:pt x="13944" y="63"/>
                    <a:pt x="13740" y="0"/>
                    <a:pt x="135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6"/>
            <p:cNvSpPr/>
            <p:nvPr/>
          </p:nvSpPr>
          <p:spPr>
            <a:xfrm>
              <a:off x="13360550" y="491550"/>
              <a:ext cx="248525" cy="518775"/>
            </a:xfrm>
            <a:custGeom>
              <a:rect b="b" l="l" r="r" t="t"/>
              <a:pathLst>
                <a:path extrusionOk="0" h="20751" w="9941">
                  <a:moveTo>
                    <a:pt x="8786" y="0"/>
                  </a:moveTo>
                  <a:cubicBezTo>
                    <a:pt x="8274" y="0"/>
                    <a:pt x="7742" y="386"/>
                    <a:pt x="7473" y="1034"/>
                  </a:cubicBezTo>
                  <a:cubicBezTo>
                    <a:pt x="7172" y="1801"/>
                    <a:pt x="1" y="20514"/>
                    <a:pt x="568" y="20748"/>
                  </a:cubicBezTo>
                  <a:cubicBezTo>
                    <a:pt x="571" y="20749"/>
                    <a:pt x="576" y="20750"/>
                    <a:pt x="580" y="20750"/>
                  </a:cubicBezTo>
                  <a:cubicBezTo>
                    <a:pt x="1271" y="20750"/>
                    <a:pt x="9309" y="2664"/>
                    <a:pt x="9641" y="1901"/>
                  </a:cubicBezTo>
                  <a:cubicBezTo>
                    <a:pt x="9941" y="1134"/>
                    <a:pt x="9741" y="300"/>
                    <a:pt x="9140" y="67"/>
                  </a:cubicBezTo>
                  <a:cubicBezTo>
                    <a:pt x="9026" y="22"/>
                    <a:pt x="8906" y="0"/>
                    <a:pt x="87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5_1_1_1_1">
    <p:spTree>
      <p:nvGrpSpPr>
        <p:cNvPr id="762" name="Shape 762"/>
        <p:cNvGrpSpPr/>
        <p:nvPr/>
      </p:nvGrpSpPr>
      <p:grpSpPr>
        <a:xfrm>
          <a:off x="0" y="0"/>
          <a:ext cx="0" cy="0"/>
          <a:chOff x="0" y="0"/>
          <a:chExt cx="0" cy="0"/>
        </a:xfrm>
      </p:grpSpPr>
      <p:sp>
        <p:nvSpPr>
          <p:cNvPr id="763" name="Google Shape;763;p17"/>
          <p:cNvSpPr txBox="1"/>
          <p:nvPr>
            <p:ph type="title"/>
          </p:nvPr>
        </p:nvSpPr>
        <p:spPr>
          <a:xfrm>
            <a:off x="713100" y="497850"/>
            <a:ext cx="7717800" cy="67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grpSp>
        <p:nvGrpSpPr>
          <p:cNvPr id="764" name="Google Shape;764;p17"/>
          <p:cNvGrpSpPr/>
          <p:nvPr/>
        </p:nvGrpSpPr>
        <p:grpSpPr>
          <a:xfrm>
            <a:off x="135423" y="200553"/>
            <a:ext cx="790971" cy="947200"/>
            <a:chOff x="9715584" y="314328"/>
            <a:chExt cx="790971" cy="947200"/>
          </a:xfrm>
        </p:grpSpPr>
        <p:sp>
          <p:nvSpPr>
            <p:cNvPr id="765" name="Google Shape;765;p17"/>
            <p:cNvSpPr/>
            <p:nvPr/>
          </p:nvSpPr>
          <p:spPr>
            <a:xfrm>
              <a:off x="10021371" y="314328"/>
              <a:ext cx="124257" cy="232086"/>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7"/>
            <p:cNvSpPr/>
            <p:nvPr/>
          </p:nvSpPr>
          <p:spPr>
            <a:xfrm>
              <a:off x="9715584" y="701649"/>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7"/>
            <p:cNvSpPr/>
            <p:nvPr/>
          </p:nvSpPr>
          <p:spPr>
            <a:xfrm>
              <a:off x="9959265" y="748033"/>
              <a:ext cx="186364" cy="513495"/>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solidFill>
              <a:schemeClr val="accent1"/>
            </a:solid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7"/>
            <p:cNvSpPr/>
            <p:nvPr/>
          </p:nvSpPr>
          <p:spPr>
            <a:xfrm>
              <a:off x="10292550" y="748028"/>
              <a:ext cx="214004" cy="335447"/>
            </a:xfrm>
            <a:custGeom>
              <a:rect b="b" l="l" r="r" t="t"/>
              <a:pathLst>
                <a:path extrusionOk="0" h="8107" w="5172">
                  <a:moveTo>
                    <a:pt x="1969" y="0"/>
                  </a:moveTo>
                  <a:lnTo>
                    <a:pt x="1969" y="0"/>
                  </a:lnTo>
                  <a:cubicBezTo>
                    <a:pt x="2036" y="801"/>
                    <a:pt x="2102" y="1635"/>
                    <a:pt x="2169" y="2469"/>
                  </a:cubicBezTo>
                  <a:lnTo>
                    <a:pt x="1969" y="2102"/>
                  </a:lnTo>
                  <a:lnTo>
                    <a:pt x="1969" y="2102"/>
                  </a:lnTo>
                  <a:cubicBezTo>
                    <a:pt x="2136" y="3069"/>
                    <a:pt x="2269" y="4037"/>
                    <a:pt x="2002" y="5004"/>
                  </a:cubicBezTo>
                  <a:cubicBezTo>
                    <a:pt x="1735" y="5938"/>
                    <a:pt x="968" y="6805"/>
                    <a:pt x="1" y="6805"/>
                  </a:cubicBezTo>
                  <a:cubicBezTo>
                    <a:pt x="768" y="7239"/>
                    <a:pt x="1569" y="7673"/>
                    <a:pt x="2369" y="8106"/>
                  </a:cubicBezTo>
                  <a:cubicBezTo>
                    <a:pt x="3904" y="6472"/>
                    <a:pt x="4871" y="4303"/>
                    <a:pt x="5138" y="2069"/>
                  </a:cubicBezTo>
                  <a:cubicBezTo>
                    <a:pt x="5138" y="1868"/>
                    <a:pt x="5171" y="1635"/>
                    <a:pt x="5071" y="1435"/>
                  </a:cubicBezTo>
                  <a:cubicBezTo>
                    <a:pt x="4938" y="1201"/>
                    <a:pt x="4671" y="1101"/>
                    <a:pt x="4437" y="1001"/>
                  </a:cubicBezTo>
                  <a:cubicBezTo>
                    <a:pt x="3603" y="668"/>
                    <a:pt x="2803" y="334"/>
                    <a:pt x="19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 name="Google Shape;769;p17"/>
          <p:cNvGrpSpPr/>
          <p:nvPr/>
        </p:nvGrpSpPr>
        <p:grpSpPr>
          <a:xfrm flipH="1">
            <a:off x="8217606" y="200553"/>
            <a:ext cx="790971" cy="947200"/>
            <a:chOff x="9715584" y="314328"/>
            <a:chExt cx="790971" cy="947200"/>
          </a:xfrm>
        </p:grpSpPr>
        <p:sp>
          <p:nvSpPr>
            <p:cNvPr id="770" name="Google Shape;770;p17"/>
            <p:cNvSpPr/>
            <p:nvPr/>
          </p:nvSpPr>
          <p:spPr>
            <a:xfrm>
              <a:off x="10021371" y="314328"/>
              <a:ext cx="124257" cy="232086"/>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7"/>
            <p:cNvSpPr/>
            <p:nvPr/>
          </p:nvSpPr>
          <p:spPr>
            <a:xfrm>
              <a:off x="9715584" y="701649"/>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7"/>
            <p:cNvSpPr/>
            <p:nvPr/>
          </p:nvSpPr>
          <p:spPr>
            <a:xfrm>
              <a:off x="9959265" y="748033"/>
              <a:ext cx="186364" cy="513495"/>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solidFill>
              <a:schemeClr val="accent1"/>
            </a:solid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7"/>
            <p:cNvSpPr/>
            <p:nvPr/>
          </p:nvSpPr>
          <p:spPr>
            <a:xfrm>
              <a:off x="10292550" y="748028"/>
              <a:ext cx="214004" cy="335447"/>
            </a:xfrm>
            <a:custGeom>
              <a:rect b="b" l="l" r="r" t="t"/>
              <a:pathLst>
                <a:path extrusionOk="0" h="8107" w="5172">
                  <a:moveTo>
                    <a:pt x="1969" y="0"/>
                  </a:moveTo>
                  <a:lnTo>
                    <a:pt x="1969" y="0"/>
                  </a:lnTo>
                  <a:cubicBezTo>
                    <a:pt x="2036" y="801"/>
                    <a:pt x="2102" y="1635"/>
                    <a:pt x="2169" y="2469"/>
                  </a:cubicBezTo>
                  <a:lnTo>
                    <a:pt x="1969" y="2102"/>
                  </a:lnTo>
                  <a:lnTo>
                    <a:pt x="1969" y="2102"/>
                  </a:lnTo>
                  <a:cubicBezTo>
                    <a:pt x="2136" y="3069"/>
                    <a:pt x="2269" y="4037"/>
                    <a:pt x="2002" y="5004"/>
                  </a:cubicBezTo>
                  <a:cubicBezTo>
                    <a:pt x="1735" y="5938"/>
                    <a:pt x="968" y="6805"/>
                    <a:pt x="1" y="6805"/>
                  </a:cubicBezTo>
                  <a:cubicBezTo>
                    <a:pt x="768" y="7239"/>
                    <a:pt x="1569" y="7673"/>
                    <a:pt x="2369" y="8106"/>
                  </a:cubicBezTo>
                  <a:cubicBezTo>
                    <a:pt x="3904" y="6472"/>
                    <a:pt x="4871" y="4303"/>
                    <a:pt x="5138" y="2069"/>
                  </a:cubicBezTo>
                  <a:cubicBezTo>
                    <a:pt x="5138" y="1868"/>
                    <a:pt x="5171" y="1635"/>
                    <a:pt x="5071" y="1435"/>
                  </a:cubicBezTo>
                  <a:cubicBezTo>
                    <a:pt x="4938" y="1201"/>
                    <a:pt x="4671" y="1101"/>
                    <a:pt x="4437" y="1001"/>
                  </a:cubicBezTo>
                  <a:cubicBezTo>
                    <a:pt x="3603" y="668"/>
                    <a:pt x="2803" y="334"/>
                    <a:pt x="19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5_1_1_1_1_1">
    <p:spTree>
      <p:nvGrpSpPr>
        <p:cNvPr id="774" name="Shape 774"/>
        <p:cNvGrpSpPr/>
        <p:nvPr/>
      </p:nvGrpSpPr>
      <p:grpSpPr>
        <a:xfrm>
          <a:off x="0" y="0"/>
          <a:ext cx="0" cy="0"/>
          <a:chOff x="0" y="0"/>
          <a:chExt cx="0" cy="0"/>
        </a:xfrm>
      </p:grpSpPr>
      <p:sp>
        <p:nvSpPr>
          <p:cNvPr id="775" name="Google Shape;775;p18"/>
          <p:cNvSpPr txBox="1"/>
          <p:nvPr>
            <p:ph type="title"/>
          </p:nvPr>
        </p:nvSpPr>
        <p:spPr>
          <a:xfrm>
            <a:off x="713100" y="497850"/>
            <a:ext cx="7717800" cy="67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grpSp>
        <p:nvGrpSpPr>
          <p:cNvPr id="776" name="Google Shape;776;p18"/>
          <p:cNvGrpSpPr/>
          <p:nvPr/>
        </p:nvGrpSpPr>
        <p:grpSpPr>
          <a:xfrm flipH="1" rot="9000314">
            <a:off x="-568907" y="-94379"/>
            <a:ext cx="1852460" cy="956999"/>
            <a:chOff x="11864475" y="682500"/>
            <a:chExt cx="2360050" cy="1219225"/>
          </a:xfrm>
        </p:grpSpPr>
        <p:sp>
          <p:nvSpPr>
            <p:cNvPr id="777" name="Google Shape;777;p18"/>
            <p:cNvSpPr/>
            <p:nvPr/>
          </p:nvSpPr>
          <p:spPr>
            <a:xfrm>
              <a:off x="13005300" y="682500"/>
              <a:ext cx="46725" cy="447850"/>
            </a:xfrm>
            <a:custGeom>
              <a:rect b="b" l="l" r="r" t="t"/>
              <a:pathLst>
                <a:path extrusionOk="0" h="17914" w="1869">
                  <a:moveTo>
                    <a:pt x="934" y="1"/>
                  </a:moveTo>
                  <a:cubicBezTo>
                    <a:pt x="401" y="1"/>
                    <a:pt x="0" y="534"/>
                    <a:pt x="0" y="1201"/>
                  </a:cubicBezTo>
                  <a:cubicBezTo>
                    <a:pt x="0" y="1869"/>
                    <a:pt x="401" y="17913"/>
                    <a:pt x="934" y="17913"/>
                  </a:cubicBezTo>
                  <a:cubicBezTo>
                    <a:pt x="1435" y="17913"/>
                    <a:pt x="1868" y="1869"/>
                    <a:pt x="1868" y="1201"/>
                  </a:cubicBezTo>
                  <a:cubicBezTo>
                    <a:pt x="1868" y="534"/>
                    <a:pt x="1435" y="1"/>
                    <a:pt x="9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8"/>
            <p:cNvSpPr/>
            <p:nvPr/>
          </p:nvSpPr>
          <p:spPr>
            <a:xfrm>
              <a:off x="12704250" y="726050"/>
              <a:ext cx="147625" cy="433500"/>
            </a:xfrm>
            <a:custGeom>
              <a:rect b="b" l="l" r="r" t="t"/>
              <a:pathLst>
                <a:path extrusionOk="0" h="17340" w="5905">
                  <a:moveTo>
                    <a:pt x="962" y="1"/>
                  </a:moveTo>
                  <a:cubicBezTo>
                    <a:pt x="898" y="1"/>
                    <a:pt x="832" y="9"/>
                    <a:pt x="768" y="27"/>
                  </a:cubicBezTo>
                  <a:cubicBezTo>
                    <a:pt x="267" y="160"/>
                    <a:pt x="0" y="794"/>
                    <a:pt x="167" y="1428"/>
                  </a:cubicBezTo>
                  <a:cubicBezTo>
                    <a:pt x="333" y="2092"/>
                    <a:pt x="4865" y="17340"/>
                    <a:pt x="5398" y="17340"/>
                  </a:cubicBezTo>
                  <a:cubicBezTo>
                    <a:pt x="5400" y="17340"/>
                    <a:pt x="5402" y="17340"/>
                    <a:pt x="5404" y="17339"/>
                  </a:cubicBezTo>
                  <a:cubicBezTo>
                    <a:pt x="5905" y="17206"/>
                    <a:pt x="2169" y="1594"/>
                    <a:pt x="1969" y="961"/>
                  </a:cubicBezTo>
                  <a:cubicBezTo>
                    <a:pt x="1823" y="380"/>
                    <a:pt x="1400" y="1"/>
                    <a:pt x="9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8"/>
            <p:cNvSpPr/>
            <p:nvPr/>
          </p:nvSpPr>
          <p:spPr>
            <a:xfrm>
              <a:off x="12426550" y="845850"/>
              <a:ext cx="249375" cy="390500"/>
            </a:xfrm>
            <a:custGeom>
              <a:rect b="b" l="l" r="r" t="t"/>
              <a:pathLst>
                <a:path extrusionOk="0" h="15620" w="9975">
                  <a:moveTo>
                    <a:pt x="946" y="1"/>
                  </a:moveTo>
                  <a:cubicBezTo>
                    <a:pt x="812" y="1"/>
                    <a:pt x="683" y="34"/>
                    <a:pt x="568" y="105"/>
                  </a:cubicBezTo>
                  <a:cubicBezTo>
                    <a:pt x="101" y="372"/>
                    <a:pt x="1" y="1039"/>
                    <a:pt x="334" y="1606"/>
                  </a:cubicBezTo>
                  <a:cubicBezTo>
                    <a:pt x="664" y="2200"/>
                    <a:pt x="8912" y="15620"/>
                    <a:pt x="9493" y="15620"/>
                  </a:cubicBezTo>
                  <a:cubicBezTo>
                    <a:pt x="9498" y="15620"/>
                    <a:pt x="9503" y="15618"/>
                    <a:pt x="9507" y="15616"/>
                  </a:cubicBezTo>
                  <a:cubicBezTo>
                    <a:pt x="9974" y="15382"/>
                    <a:pt x="2302" y="1272"/>
                    <a:pt x="1969" y="672"/>
                  </a:cubicBezTo>
                  <a:cubicBezTo>
                    <a:pt x="1724" y="255"/>
                    <a:pt x="1317" y="1"/>
                    <a:pt x="9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8"/>
            <p:cNvSpPr/>
            <p:nvPr/>
          </p:nvSpPr>
          <p:spPr>
            <a:xfrm>
              <a:off x="12189725" y="1033600"/>
              <a:ext cx="335250" cy="322975"/>
            </a:xfrm>
            <a:custGeom>
              <a:rect b="b" l="l" r="r" t="t"/>
              <a:pathLst>
                <a:path extrusionOk="0" h="12919" w="13410">
                  <a:moveTo>
                    <a:pt x="956" y="1"/>
                  </a:moveTo>
                  <a:cubicBezTo>
                    <a:pt x="731" y="1"/>
                    <a:pt x="522" y="78"/>
                    <a:pt x="367" y="234"/>
                  </a:cubicBezTo>
                  <a:cubicBezTo>
                    <a:pt x="0" y="600"/>
                    <a:pt x="67" y="1268"/>
                    <a:pt x="534" y="1735"/>
                  </a:cubicBezTo>
                  <a:cubicBezTo>
                    <a:pt x="1026" y="2194"/>
                    <a:pt x="12300" y="12918"/>
                    <a:pt x="13016" y="12918"/>
                  </a:cubicBezTo>
                  <a:cubicBezTo>
                    <a:pt x="13028" y="12918"/>
                    <a:pt x="13037" y="12915"/>
                    <a:pt x="13043" y="12909"/>
                  </a:cubicBezTo>
                  <a:cubicBezTo>
                    <a:pt x="13410" y="12542"/>
                    <a:pt x="2335" y="901"/>
                    <a:pt x="1868" y="434"/>
                  </a:cubicBezTo>
                  <a:cubicBezTo>
                    <a:pt x="1599" y="145"/>
                    <a:pt x="1263" y="1"/>
                    <a:pt x="9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8"/>
            <p:cNvSpPr/>
            <p:nvPr/>
          </p:nvSpPr>
          <p:spPr>
            <a:xfrm>
              <a:off x="12007925" y="1276300"/>
              <a:ext cx="401125" cy="234775"/>
            </a:xfrm>
            <a:custGeom>
              <a:rect b="b" l="l" r="r" t="t"/>
              <a:pathLst>
                <a:path extrusionOk="0" h="9391" w="16045">
                  <a:moveTo>
                    <a:pt x="1056" y="1"/>
                  </a:moveTo>
                  <a:cubicBezTo>
                    <a:pt x="712" y="1"/>
                    <a:pt x="406" y="141"/>
                    <a:pt x="267" y="399"/>
                  </a:cubicBezTo>
                  <a:cubicBezTo>
                    <a:pt x="0" y="833"/>
                    <a:pt x="267" y="1467"/>
                    <a:pt x="834" y="1800"/>
                  </a:cubicBezTo>
                  <a:cubicBezTo>
                    <a:pt x="1386" y="2157"/>
                    <a:pt x="14743" y="9390"/>
                    <a:pt x="15725" y="9390"/>
                  </a:cubicBezTo>
                  <a:cubicBezTo>
                    <a:pt x="15753" y="9390"/>
                    <a:pt x="15771" y="9384"/>
                    <a:pt x="15778" y="9372"/>
                  </a:cubicBezTo>
                  <a:cubicBezTo>
                    <a:pt x="16045" y="8905"/>
                    <a:pt x="2335" y="533"/>
                    <a:pt x="1768" y="199"/>
                  </a:cubicBezTo>
                  <a:cubicBezTo>
                    <a:pt x="1539" y="65"/>
                    <a:pt x="1289" y="1"/>
                    <a:pt x="10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8"/>
            <p:cNvSpPr/>
            <p:nvPr/>
          </p:nvSpPr>
          <p:spPr>
            <a:xfrm>
              <a:off x="11897000" y="1556450"/>
              <a:ext cx="439500" cy="132950"/>
            </a:xfrm>
            <a:custGeom>
              <a:rect b="b" l="l" r="r" t="t"/>
              <a:pathLst>
                <a:path extrusionOk="0" h="5318" w="17580">
                  <a:moveTo>
                    <a:pt x="1109" y="1"/>
                  </a:moveTo>
                  <a:cubicBezTo>
                    <a:pt x="639" y="1"/>
                    <a:pt x="237" y="248"/>
                    <a:pt x="134" y="635"/>
                  </a:cubicBezTo>
                  <a:cubicBezTo>
                    <a:pt x="1" y="1135"/>
                    <a:pt x="401" y="1702"/>
                    <a:pt x="1068" y="1869"/>
                  </a:cubicBezTo>
                  <a:cubicBezTo>
                    <a:pt x="1662" y="2025"/>
                    <a:pt x="15415" y="5317"/>
                    <a:pt x="17247" y="5317"/>
                  </a:cubicBezTo>
                  <a:cubicBezTo>
                    <a:pt x="17369" y="5317"/>
                    <a:pt x="17438" y="5303"/>
                    <a:pt x="17447" y="5271"/>
                  </a:cubicBezTo>
                  <a:cubicBezTo>
                    <a:pt x="17580" y="4771"/>
                    <a:pt x="2202" y="234"/>
                    <a:pt x="1535" y="68"/>
                  </a:cubicBezTo>
                  <a:cubicBezTo>
                    <a:pt x="1391" y="22"/>
                    <a:pt x="1247" y="1"/>
                    <a:pt x="1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8"/>
            <p:cNvSpPr/>
            <p:nvPr/>
          </p:nvSpPr>
          <p:spPr>
            <a:xfrm>
              <a:off x="11864475" y="1855000"/>
              <a:ext cx="447850" cy="46725"/>
            </a:xfrm>
            <a:custGeom>
              <a:rect b="b" l="l" r="r" t="t"/>
              <a:pathLst>
                <a:path extrusionOk="0" h="1869" w="17914">
                  <a:moveTo>
                    <a:pt x="1202" y="1"/>
                  </a:moveTo>
                  <a:cubicBezTo>
                    <a:pt x="535" y="1"/>
                    <a:pt x="1" y="434"/>
                    <a:pt x="1" y="935"/>
                  </a:cubicBezTo>
                  <a:cubicBezTo>
                    <a:pt x="1" y="1469"/>
                    <a:pt x="535" y="1869"/>
                    <a:pt x="1202" y="1869"/>
                  </a:cubicBezTo>
                  <a:cubicBezTo>
                    <a:pt x="1869" y="1869"/>
                    <a:pt x="17914" y="1469"/>
                    <a:pt x="17914" y="935"/>
                  </a:cubicBezTo>
                  <a:cubicBezTo>
                    <a:pt x="17914" y="434"/>
                    <a:pt x="1869" y="1"/>
                    <a:pt x="12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8"/>
            <p:cNvSpPr/>
            <p:nvPr/>
          </p:nvSpPr>
          <p:spPr>
            <a:xfrm>
              <a:off x="13776675" y="1823325"/>
              <a:ext cx="447850" cy="46725"/>
            </a:xfrm>
            <a:custGeom>
              <a:rect b="b" l="l" r="r" t="t"/>
              <a:pathLst>
                <a:path extrusionOk="0" h="1869" w="17914">
                  <a:moveTo>
                    <a:pt x="16713" y="0"/>
                  </a:moveTo>
                  <a:cubicBezTo>
                    <a:pt x="16046" y="0"/>
                    <a:pt x="1" y="401"/>
                    <a:pt x="1" y="934"/>
                  </a:cubicBezTo>
                  <a:cubicBezTo>
                    <a:pt x="1" y="1435"/>
                    <a:pt x="16046" y="1868"/>
                    <a:pt x="16713" y="1868"/>
                  </a:cubicBezTo>
                  <a:cubicBezTo>
                    <a:pt x="17380" y="1868"/>
                    <a:pt x="17914" y="1435"/>
                    <a:pt x="17914" y="934"/>
                  </a:cubicBezTo>
                  <a:cubicBezTo>
                    <a:pt x="17914" y="401"/>
                    <a:pt x="17380" y="0"/>
                    <a:pt x="167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8"/>
            <p:cNvSpPr/>
            <p:nvPr/>
          </p:nvSpPr>
          <p:spPr>
            <a:xfrm>
              <a:off x="13744150" y="1525200"/>
              <a:ext cx="439500" cy="133350"/>
            </a:xfrm>
            <a:custGeom>
              <a:rect b="b" l="l" r="r" t="t"/>
              <a:pathLst>
                <a:path extrusionOk="0" h="5334" w="17580">
                  <a:moveTo>
                    <a:pt x="16425" y="0"/>
                  </a:moveTo>
                  <a:cubicBezTo>
                    <a:pt x="16301" y="0"/>
                    <a:pt x="16173" y="16"/>
                    <a:pt x="16046" y="50"/>
                  </a:cubicBezTo>
                  <a:cubicBezTo>
                    <a:pt x="15379" y="250"/>
                    <a:pt x="1" y="4787"/>
                    <a:pt x="134" y="5287"/>
                  </a:cubicBezTo>
                  <a:cubicBezTo>
                    <a:pt x="143" y="5319"/>
                    <a:pt x="212" y="5333"/>
                    <a:pt x="334" y="5333"/>
                  </a:cubicBezTo>
                  <a:cubicBezTo>
                    <a:pt x="2166" y="5333"/>
                    <a:pt x="15919" y="2041"/>
                    <a:pt x="16513" y="1885"/>
                  </a:cubicBezTo>
                  <a:cubicBezTo>
                    <a:pt x="17146" y="1685"/>
                    <a:pt x="17580" y="1151"/>
                    <a:pt x="17447" y="651"/>
                  </a:cubicBezTo>
                  <a:cubicBezTo>
                    <a:pt x="17340" y="251"/>
                    <a:pt x="16915" y="0"/>
                    <a:pt x="1642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8"/>
            <p:cNvSpPr/>
            <p:nvPr/>
          </p:nvSpPr>
          <p:spPr>
            <a:xfrm>
              <a:off x="13664100" y="1248350"/>
              <a:ext cx="401150" cy="234425"/>
            </a:xfrm>
            <a:custGeom>
              <a:rect b="b" l="l" r="r" t="t"/>
              <a:pathLst>
                <a:path extrusionOk="0" h="9377" w="16046">
                  <a:moveTo>
                    <a:pt x="14970" y="1"/>
                  </a:moveTo>
                  <a:cubicBezTo>
                    <a:pt x="14737" y="1"/>
                    <a:pt x="14485" y="62"/>
                    <a:pt x="14244" y="183"/>
                  </a:cubicBezTo>
                  <a:cubicBezTo>
                    <a:pt x="13677" y="517"/>
                    <a:pt x="1" y="8923"/>
                    <a:pt x="234" y="9356"/>
                  </a:cubicBezTo>
                  <a:cubicBezTo>
                    <a:pt x="242" y="9370"/>
                    <a:pt x="262" y="9377"/>
                    <a:pt x="293" y="9377"/>
                  </a:cubicBezTo>
                  <a:cubicBezTo>
                    <a:pt x="1322" y="9377"/>
                    <a:pt x="14628" y="2141"/>
                    <a:pt x="15178" y="1817"/>
                  </a:cubicBezTo>
                  <a:cubicBezTo>
                    <a:pt x="15779" y="1484"/>
                    <a:pt x="16045" y="850"/>
                    <a:pt x="15779" y="416"/>
                  </a:cubicBezTo>
                  <a:cubicBezTo>
                    <a:pt x="15619" y="137"/>
                    <a:pt x="15316" y="1"/>
                    <a:pt x="1497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8"/>
            <p:cNvSpPr/>
            <p:nvPr/>
          </p:nvSpPr>
          <p:spPr>
            <a:xfrm>
              <a:off x="13541525" y="1011025"/>
              <a:ext cx="335250" cy="323025"/>
            </a:xfrm>
            <a:custGeom>
              <a:rect b="b" l="l" r="r" t="t"/>
              <a:pathLst>
                <a:path extrusionOk="0" h="12921" w="13410">
                  <a:moveTo>
                    <a:pt x="12442" y="0"/>
                  </a:moveTo>
                  <a:cubicBezTo>
                    <a:pt x="12139" y="0"/>
                    <a:pt x="11808" y="137"/>
                    <a:pt x="11542" y="403"/>
                  </a:cubicBezTo>
                  <a:cubicBezTo>
                    <a:pt x="11041" y="903"/>
                    <a:pt x="0" y="12545"/>
                    <a:pt x="367" y="12912"/>
                  </a:cubicBezTo>
                  <a:cubicBezTo>
                    <a:pt x="373" y="12918"/>
                    <a:pt x="382" y="12921"/>
                    <a:pt x="394" y="12921"/>
                  </a:cubicBezTo>
                  <a:cubicBezTo>
                    <a:pt x="1110" y="12921"/>
                    <a:pt x="12383" y="2196"/>
                    <a:pt x="12843" y="1737"/>
                  </a:cubicBezTo>
                  <a:cubicBezTo>
                    <a:pt x="13310" y="1270"/>
                    <a:pt x="13410" y="603"/>
                    <a:pt x="13043" y="236"/>
                  </a:cubicBezTo>
                  <a:cubicBezTo>
                    <a:pt x="12885" y="78"/>
                    <a:pt x="12671" y="0"/>
                    <a:pt x="1244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8"/>
            <p:cNvSpPr/>
            <p:nvPr/>
          </p:nvSpPr>
          <p:spPr>
            <a:xfrm>
              <a:off x="13385575" y="830000"/>
              <a:ext cx="248525" cy="390500"/>
            </a:xfrm>
            <a:custGeom>
              <a:rect b="b" l="l" r="r" t="t"/>
              <a:pathLst>
                <a:path extrusionOk="0" h="15620" w="9941">
                  <a:moveTo>
                    <a:pt x="9009" y="1"/>
                  </a:moveTo>
                  <a:cubicBezTo>
                    <a:pt x="8625" y="1"/>
                    <a:pt x="8218" y="255"/>
                    <a:pt x="7973" y="672"/>
                  </a:cubicBezTo>
                  <a:cubicBezTo>
                    <a:pt x="7639" y="1239"/>
                    <a:pt x="0" y="15349"/>
                    <a:pt x="434" y="15616"/>
                  </a:cubicBezTo>
                  <a:cubicBezTo>
                    <a:pt x="438" y="15619"/>
                    <a:pt x="444" y="15620"/>
                    <a:pt x="450" y="15620"/>
                  </a:cubicBezTo>
                  <a:cubicBezTo>
                    <a:pt x="1062" y="15620"/>
                    <a:pt x="9277" y="2168"/>
                    <a:pt x="9607" y="1606"/>
                  </a:cubicBezTo>
                  <a:cubicBezTo>
                    <a:pt x="9941" y="1039"/>
                    <a:pt x="9841" y="338"/>
                    <a:pt x="9407" y="105"/>
                  </a:cubicBezTo>
                  <a:cubicBezTo>
                    <a:pt x="9283" y="34"/>
                    <a:pt x="9147" y="1"/>
                    <a:pt x="90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8"/>
            <p:cNvSpPr/>
            <p:nvPr/>
          </p:nvSpPr>
          <p:spPr>
            <a:xfrm>
              <a:off x="13206275" y="717725"/>
              <a:ext cx="146800" cy="433500"/>
            </a:xfrm>
            <a:custGeom>
              <a:rect b="b" l="l" r="r" t="t"/>
              <a:pathLst>
                <a:path extrusionOk="0" h="17340" w="5872">
                  <a:moveTo>
                    <a:pt x="4941" y="0"/>
                  </a:moveTo>
                  <a:cubicBezTo>
                    <a:pt x="4497" y="0"/>
                    <a:pt x="4049" y="379"/>
                    <a:pt x="3903" y="960"/>
                  </a:cubicBezTo>
                  <a:cubicBezTo>
                    <a:pt x="3737" y="1594"/>
                    <a:pt x="1" y="17205"/>
                    <a:pt x="501" y="17338"/>
                  </a:cubicBezTo>
                  <a:cubicBezTo>
                    <a:pt x="503" y="17339"/>
                    <a:pt x="505" y="17339"/>
                    <a:pt x="507" y="17339"/>
                  </a:cubicBezTo>
                  <a:cubicBezTo>
                    <a:pt x="1007" y="17339"/>
                    <a:pt x="5539" y="2091"/>
                    <a:pt x="5705" y="1427"/>
                  </a:cubicBezTo>
                  <a:cubicBezTo>
                    <a:pt x="5871" y="793"/>
                    <a:pt x="5638" y="159"/>
                    <a:pt x="5138" y="26"/>
                  </a:cubicBezTo>
                  <a:cubicBezTo>
                    <a:pt x="5073" y="9"/>
                    <a:pt x="5007" y="0"/>
                    <a:pt x="49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 name="Google Shape;790;p18"/>
          <p:cNvGrpSpPr/>
          <p:nvPr/>
        </p:nvGrpSpPr>
        <p:grpSpPr>
          <a:xfrm flipH="1" rot="9000314">
            <a:off x="-710862" y="-8992"/>
            <a:ext cx="2296904" cy="1073482"/>
            <a:chOff x="11578450" y="398700"/>
            <a:chExt cx="2926275" cy="1367625"/>
          </a:xfrm>
        </p:grpSpPr>
        <p:sp>
          <p:nvSpPr>
            <p:cNvPr id="791" name="Google Shape;791;p18"/>
            <p:cNvSpPr/>
            <p:nvPr/>
          </p:nvSpPr>
          <p:spPr>
            <a:xfrm>
              <a:off x="13127050" y="398700"/>
              <a:ext cx="115950" cy="554875"/>
            </a:xfrm>
            <a:custGeom>
              <a:rect b="b" l="l" r="r" t="t"/>
              <a:pathLst>
                <a:path extrusionOk="0" h="22195" w="4638">
                  <a:moveTo>
                    <a:pt x="3398" y="0"/>
                  </a:moveTo>
                  <a:cubicBezTo>
                    <a:pt x="2817" y="0"/>
                    <a:pt x="2295" y="573"/>
                    <a:pt x="2202" y="1345"/>
                  </a:cubicBezTo>
                  <a:cubicBezTo>
                    <a:pt x="2102" y="2179"/>
                    <a:pt x="1" y="22127"/>
                    <a:pt x="634" y="22194"/>
                  </a:cubicBezTo>
                  <a:cubicBezTo>
                    <a:pt x="636" y="22194"/>
                    <a:pt x="638" y="22194"/>
                    <a:pt x="639" y="22194"/>
                  </a:cubicBezTo>
                  <a:cubicBezTo>
                    <a:pt x="1317" y="22194"/>
                    <a:pt x="4404" y="2477"/>
                    <a:pt x="4504" y="1646"/>
                  </a:cubicBezTo>
                  <a:cubicBezTo>
                    <a:pt x="4637" y="845"/>
                    <a:pt x="4204" y="78"/>
                    <a:pt x="3536" y="11"/>
                  </a:cubicBezTo>
                  <a:cubicBezTo>
                    <a:pt x="3490" y="4"/>
                    <a:pt x="3444" y="0"/>
                    <a:pt x="33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8"/>
            <p:cNvSpPr/>
            <p:nvPr/>
          </p:nvSpPr>
          <p:spPr>
            <a:xfrm>
              <a:off x="12804325" y="404525"/>
              <a:ext cx="115925" cy="554875"/>
            </a:xfrm>
            <a:custGeom>
              <a:rect b="b" l="l" r="r" t="t"/>
              <a:pathLst>
                <a:path extrusionOk="0" h="22195" w="4637">
                  <a:moveTo>
                    <a:pt x="1207" y="1"/>
                  </a:moveTo>
                  <a:cubicBezTo>
                    <a:pt x="1161" y="1"/>
                    <a:pt x="1114" y="4"/>
                    <a:pt x="1068" y="12"/>
                  </a:cubicBezTo>
                  <a:cubicBezTo>
                    <a:pt x="434" y="78"/>
                    <a:pt x="0" y="812"/>
                    <a:pt x="134" y="1646"/>
                  </a:cubicBezTo>
                  <a:cubicBezTo>
                    <a:pt x="234" y="2479"/>
                    <a:pt x="3359" y="22194"/>
                    <a:pt x="4000" y="22194"/>
                  </a:cubicBezTo>
                  <a:cubicBezTo>
                    <a:pt x="4001" y="22194"/>
                    <a:pt x="4002" y="22194"/>
                    <a:pt x="4003" y="22194"/>
                  </a:cubicBezTo>
                  <a:cubicBezTo>
                    <a:pt x="4637" y="22094"/>
                    <a:pt x="2535" y="2180"/>
                    <a:pt x="2435" y="1346"/>
                  </a:cubicBezTo>
                  <a:cubicBezTo>
                    <a:pt x="2343" y="573"/>
                    <a:pt x="1792" y="1"/>
                    <a:pt x="1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8"/>
            <p:cNvSpPr/>
            <p:nvPr/>
          </p:nvSpPr>
          <p:spPr>
            <a:xfrm>
              <a:off x="12440725" y="507475"/>
              <a:ext cx="250200" cy="518675"/>
            </a:xfrm>
            <a:custGeom>
              <a:rect b="b" l="l" r="r" t="t"/>
              <a:pathLst>
                <a:path extrusionOk="0" h="20747" w="10008">
                  <a:moveTo>
                    <a:pt x="1145" y="0"/>
                  </a:moveTo>
                  <a:cubicBezTo>
                    <a:pt x="1027" y="0"/>
                    <a:pt x="911" y="20"/>
                    <a:pt x="801" y="63"/>
                  </a:cubicBezTo>
                  <a:cubicBezTo>
                    <a:pt x="234" y="330"/>
                    <a:pt x="1" y="1131"/>
                    <a:pt x="334" y="1898"/>
                  </a:cubicBezTo>
                  <a:cubicBezTo>
                    <a:pt x="633" y="2693"/>
                    <a:pt x="8704" y="20747"/>
                    <a:pt x="9395" y="20747"/>
                  </a:cubicBezTo>
                  <a:cubicBezTo>
                    <a:pt x="9399" y="20747"/>
                    <a:pt x="9404" y="20746"/>
                    <a:pt x="9407" y="20745"/>
                  </a:cubicBezTo>
                  <a:cubicBezTo>
                    <a:pt x="10008" y="20511"/>
                    <a:pt x="2803" y="1798"/>
                    <a:pt x="2469" y="1031"/>
                  </a:cubicBezTo>
                  <a:cubicBezTo>
                    <a:pt x="2224" y="404"/>
                    <a:pt x="1667" y="0"/>
                    <a:pt x="1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8"/>
            <p:cNvSpPr/>
            <p:nvPr/>
          </p:nvSpPr>
          <p:spPr>
            <a:xfrm>
              <a:off x="12118000" y="701550"/>
              <a:ext cx="366125" cy="448975"/>
            </a:xfrm>
            <a:custGeom>
              <a:rect b="b" l="l" r="r" t="t"/>
              <a:pathLst>
                <a:path extrusionOk="0" h="17959" w="14645">
                  <a:moveTo>
                    <a:pt x="1130" y="1"/>
                  </a:moveTo>
                  <a:cubicBezTo>
                    <a:pt x="903" y="1"/>
                    <a:pt x="686" y="67"/>
                    <a:pt x="501" y="206"/>
                  </a:cubicBezTo>
                  <a:cubicBezTo>
                    <a:pt x="0" y="573"/>
                    <a:pt x="0" y="1440"/>
                    <a:pt x="501" y="2107"/>
                  </a:cubicBezTo>
                  <a:cubicBezTo>
                    <a:pt x="995" y="2767"/>
                    <a:pt x="13350" y="17958"/>
                    <a:pt x="14121" y="17958"/>
                  </a:cubicBezTo>
                  <a:cubicBezTo>
                    <a:pt x="14131" y="17958"/>
                    <a:pt x="14138" y="17956"/>
                    <a:pt x="14144" y="17952"/>
                  </a:cubicBezTo>
                  <a:cubicBezTo>
                    <a:pt x="14644" y="17552"/>
                    <a:pt x="2869" y="1340"/>
                    <a:pt x="2369" y="673"/>
                  </a:cubicBezTo>
                  <a:cubicBezTo>
                    <a:pt x="2020" y="237"/>
                    <a:pt x="1558" y="1"/>
                    <a:pt x="11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8"/>
            <p:cNvSpPr/>
            <p:nvPr/>
          </p:nvSpPr>
          <p:spPr>
            <a:xfrm>
              <a:off x="11852800" y="972500"/>
              <a:ext cx="463700" cy="350100"/>
            </a:xfrm>
            <a:custGeom>
              <a:rect b="b" l="l" r="r" t="t"/>
              <a:pathLst>
                <a:path extrusionOk="0" h="14004" w="18548">
                  <a:moveTo>
                    <a:pt x="1252" y="1"/>
                  </a:moveTo>
                  <a:cubicBezTo>
                    <a:pt x="910" y="1"/>
                    <a:pt x="601" y="126"/>
                    <a:pt x="401" y="376"/>
                  </a:cubicBezTo>
                  <a:cubicBezTo>
                    <a:pt x="1" y="910"/>
                    <a:pt x="234" y="1710"/>
                    <a:pt x="901" y="2244"/>
                  </a:cubicBezTo>
                  <a:cubicBezTo>
                    <a:pt x="1521" y="2733"/>
                    <a:pt x="17068" y="14003"/>
                    <a:pt x="18100" y="14003"/>
                  </a:cubicBezTo>
                  <a:cubicBezTo>
                    <a:pt x="18123" y="14003"/>
                    <a:pt x="18139" y="13997"/>
                    <a:pt x="18147" y="13986"/>
                  </a:cubicBezTo>
                  <a:cubicBezTo>
                    <a:pt x="18547" y="13485"/>
                    <a:pt x="2970" y="876"/>
                    <a:pt x="2302" y="376"/>
                  </a:cubicBezTo>
                  <a:cubicBezTo>
                    <a:pt x="1969" y="126"/>
                    <a:pt x="1594" y="1"/>
                    <a:pt x="1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8"/>
            <p:cNvSpPr/>
            <p:nvPr/>
          </p:nvSpPr>
          <p:spPr>
            <a:xfrm>
              <a:off x="11669350" y="1301625"/>
              <a:ext cx="528725" cy="231475"/>
            </a:xfrm>
            <a:custGeom>
              <a:rect b="b" l="l" r="r" t="t"/>
              <a:pathLst>
                <a:path extrusionOk="0" h="9259" w="21149">
                  <a:moveTo>
                    <a:pt x="1353" y="1"/>
                  </a:moveTo>
                  <a:cubicBezTo>
                    <a:pt x="840" y="1"/>
                    <a:pt x="395" y="240"/>
                    <a:pt x="234" y="654"/>
                  </a:cubicBezTo>
                  <a:cubicBezTo>
                    <a:pt x="0" y="1254"/>
                    <a:pt x="401" y="1988"/>
                    <a:pt x="1168" y="2322"/>
                  </a:cubicBezTo>
                  <a:cubicBezTo>
                    <a:pt x="1906" y="2610"/>
                    <a:pt x="19283" y="9259"/>
                    <a:pt x="20810" y="9259"/>
                  </a:cubicBezTo>
                  <a:cubicBezTo>
                    <a:pt x="20871" y="9259"/>
                    <a:pt x="20906" y="9248"/>
                    <a:pt x="20915" y="9227"/>
                  </a:cubicBezTo>
                  <a:cubicBezTo>
                    <a:pt x="21149" y="8626"/>
                    <a:pt x="2836" y="487"/>
                    <a:pt x="2068" y="153"/>
                  </a:cubicBezTo>
                  <a:cubicBezTo>
                    <a:pt x="1830" y="50"/>
                    <a:pt x="1584" y="1"/>
                    <a:pt x="13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8"/>
            <p:cNvSpPr/>
            <p:nvPr/>
          </p:nvSpPr>
          <p:spPr>
            <a:xfrm>
              <a:off x="11578450" y="1666175"/>
              <a:ext cx="559575" cy="100150"/>
            </a:xfrm>
            <a:custGeom>
              <a:rect b="b" l="l" r="r" t="t"/>
              <a:pathLst>
                <a:path extrusionOk="0" h="4006" w="22383">
                  <a:moveTo>
                    <a:pt x="1504" y="1"/>
                  </a:moveTo>
                  <a:cubicBezTo>
                    <a:pt x="793" y="1"/>
                    <a:pt x="161" y="410"/>
                    <a:pt x="100" y="982"/>
                  </a:cubicBezTo>
                  <a:cubicBezTo>
                    <a:pt x="0" y="1616"/>
                    <a:pt x="601" y="2217"/>
                    <a:pt x="1435" y="2350"/>
                  </a:cubicBezTo>
                  <a:cubicBezTo>
                    <a:pt x="2158" y="2437"/>
                    <a:pt x="17268" y="4005"/>
                    <a:pt x="21301" y="4005"/>
                  </a:cubicBezTo>
                  <a:cubicBezTo>
                    <a:pt x="21917" y="4005"/>
                    <a:pt x="22274" y="3969"/>
                    <a:pt x="22283" y="3885"/>
                  </a:cubicBezTo>
                  <a:cubicBezTo>
                    <a:pt x="22383" y="3251"/>
                    <a:pt x="2569" y="149"/>
                    <a:pt x="1735" y="15"/>
                  </a:cubicBezTo>
                  <a:cubicBezTo>
                    <a:pt x="1658" y="5"/>
                    <a:pt x="1580" y="1"/>
                    <a:pt x="15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8"/>
            <p:cNvSpPr/>
            <p:nvPr/>
          </p:nvSpPr>
          <p:spPr>
            <a:xfrm>
              <a:off x="13945975" y="1625075"/>
              <a:ext cx="558750" cy="100325"/>
            </a:xfrm>
            <a:custGeom>
              <a:rect b="b" l="l" r="r" t="t"/>
              <a:pathLst>
                <a:path extrusionOk="0" h="4013" w="22350">
                  <a:moveTo>
                    <a:pt x="20916" y="0"/>
                  </a:moveTo>
                  <a:cubicBezTo>
                    <a:pt x="20818" y="0"/>
                    <a:pt x="20717" y="8"/>
                    <a:pt x="20615" y="25"/>
                  </a:cubicBezTo>
                  <a:cubicBezTo>
                    <a:pt x="19781" y="125"/>
                    <a:pt x="0" y="3260"/>
                    <a:pt x="67" y="3894"/>
                  </a:cubicBezTo>
                  <a:cubicBezTo>
                    <a:pt x="80" y="3977"/>
                    <a:pt x="431" y="4013"/>
                    <a:pt x="1034" y="4013"/>
                  </a:cubicBezTo>
                  <a:cubicBezTo>
                    <a:pt x="5044" y="4013"/>
                    <a:pt x="20190" y="2413"/>
                    <a:pt x="20915" y="2326"/>
                  </a:cubicBezTo>
                  <a:cubicBezTo>
                    <a:pt x="21749" y="2226"/>
                    <a:pt x="22350" y="1626"/>
                    <a:pt x="22250" y="959"/>
                  </a:cubicBezTo>
                  <a:cubicBezTo>
                    <a:pt x="22191" y="402"/>
                    <a:pt x="21619" y="0"/>
                    <a:pt x="209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8"/>
            <p:cNvSpPr/>
            <p:nvPr/>
          </p:nvSpPr>
          <p:spPr>
            <a:xfrm>
              <a:off x="13874250" y="1263275"/>
              <a:ext cx="529575" cy="231550"/>
            </a:xfrm>
            <a:custGeom>
              <a:rect b="b" l="l" r="r" t="t"/>
              <a:pathLst>
                <a:path extrusionOk="0" h="9262" w="21183">
                  <a:moveTo>
                    <a:pt x="19797" y="0"/>
                  </a:moveTo>
                  <a:cubicBezTo>
                    <a:pt x="19565" y="0"/>
                    <a:pt x="19320" y="49"/>
                    <a:pt x="19081" y="153"/>
                  </a:cubicBezTo>
                  <a:cubicBezTo>
                    <a:pt x="18314" y="453"/>
                    <a:pt x="1" y="8626"/>
                    <a:pt x="267" y="9226"/>
                  </a:cubicBezTo>
                  <a:cubicBezTo>
                    <a:pt x="277" y="9250"/>
                    <a:pt x="316" y="9262"/>
                    <a:pt x="382" y="9262"/>
                  </a:cubicBezTo>
                  <a:cubicBezTo>
                    <a:pt x="1968" y="9262"/>
                    <a:pt x="19245" y="2608"/>
                    <a:pt x="19982" y="2288"/>
                  </a:cubicBezTo>
                  <a:cubicBezTo>
                    <a:pt x="20749" y="1988"/>
                    <a:pt x="21182" y="1220"/>
                    <a:pt x="20949" y="653"/>
                  </a:cubicBezTo>
                  <a:cubicBezTo>
                    <a:pt x="20765" y="240"/>
                    <a:pt x="20312" y="0"/>
                    <a:pt x="19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8"/>
            <p:cNvSpPr/>
            <p:nvPr/>
          </p:nvSpPr>
          <p:spPr>
            <a:xfrm>
              <a:off x="13747500" y="939150"/>
              <a:ext cx="462850" cy="350875"/>
            </a:xfrm>
            <a:custGeom>
              <a:rect b="b" l="l" r="r" t="t"/>
              <a:pathLst>
                <a:path extrusionOk="0" h="14035" w="18514">
                  <a:moveTo>
                    <a:pt x="17263" y="0"/>
                  </a:moveTo>
                  <a:cubicBezTo>
                    <a:pt x="16921" y="0"/>
                    <a:pt x="16545" y="125"/>
                    <a:pt x="16212" y="376"/>
                  </a:cubicBezTo>
                  <a:cubicBezTo>
                    <a:pt x="15545" y="876"/>
                    <a:pt x="0" y="13518"/>
                    <a:pt x="367" y="14019"/>
                  </a:cubicBezTo>
                  <a:cubicBezTo>
                    <a:pt x="376" y="14029"/>
                    <a:pt x="391" y="14034"/>
                    <a:pt x="412" y="14034"/>
                  </a:cubicBezTo>
                  <a:cubicBezTo>
                    <a:pt x="1435" y="14034"/>
                    <a:pt x="16993" y="2734"/>
                    <a:pt x="17646" y="2244"/>
                  </a:cubicBezTo>
                  <a:cubicBezTo>
                    <a:pt x="18313" y="1710"/>
                    <a:pt x="18514" y="909"/>
                    <a:pt x="18113" y="376"/>
                  </a:cubicBezTo>
                  <a:cubicBezTo>
                    <a:pt x="17913" y="125"/>
                    <a:pt x="17605" y="0"/>
                    <a:pt x="17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8"/>
            <p:cNvSpPr/>
            <p:nvPr/>
          </p:nvSpPr>
          <p:spPr>
            <a:xfrm>
              <a:off x="13571525" y="675925"/>
              <a:ext cx="366125" cy="448775"/>
            </a:xfrm>
            <a:custGeom>
              <a:rect b="b" l="l" r="r" t="t"/>
              <a:pathLst>
                <a:path extrusionOk="0" h="17951" w="14645">
                  <a:moveTo>
                    <a:pt x="13524" y="0"/>
                  </a:moveTo>
                  <a:cubicBezTo>
                    <a:pt x="13092" y="0"/>
                    <a:pt x="12610" y="252"/>
                    <a:pt x="12276" y="697"/>
                  </a:cubicBezTo>
                  <a:cubicBezTo>
                    <a:pt x="11776" y="1331"/>
                    <a:pt x="1" y="17576"/>
                    <a:pt x="501" y="17943"/>
                  </a:cubicBezTo>
                  <a:cubicBezTo>
                    <a:pt x="508" y="17948"/>
                    <a:pt x="517" y="17951"/>
                    <a:pt x="527" y="17951"/>
                  </a:cubicBezTo>
                  <a:cubicBezTo>
                    <a:pt x="1352" y="17951"/>
                    <a:pt x="13617" y="2757"/>
                    <a:pt x="14144" y="2098"/>
                  </a:cubicBezTo>
                  <a:cubicBezTo>
                    <a:pt x="14645" y="1431"/>
                    <a:pt x="14645" y="597"/>
                    <a:pt x="14111" y="197"/>
                  </a:cubicBezTo>
                  <a:cubicBezTo>
                    <a:pt x="13944" y="63"/>
                    <a:pt x="13740" y="0"/>
                    <a:pt x="135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8"/>
            <p:cNvSpPr/>
            <p:nvPr/>
          </p:nvSpPr>
          <p:spPr>
            <a:xfrm>
              <a:off x="13360550" y="491550"/>
              <a:ext cx="248525" cy="518775"/>
            </a:xfrm>
            <a:custGeom>
              <a:rect b="b" l="l" r="r" t="t"/>
              <a:pathLst>
                <a:path extrusionOk="0" h="20751" w="9941">
                  <a:moveTo>
                    <a:pt x="8786" y="0"/>
                  </a:moveTo>
                  <a:cubicBezTo>
                    <a:pt x="8274" y="0"/>
                    <a:pt x="7742" y="386"/>
                    <a:pt x="7473" y="1034"/>
                  </a:cubicBezTo>
                  <a:cubicBezTo>
                    <a:pt x="7172" y="1801"/>
                    <a:pt x="1" y="20514"/>
                    <a:pt x="568" y="20748"/>
                  </a:cubicBezTo>
                  <a:cubicBezTo>
                    <a:pt x="571" y="20749"/>
                    <a:pt x="576" y="20750"/>
                    <a:pt x="580" y="20750"/>
                  </a:cubicBezTo>
                  <a:cubicBezTo>
                    <a:pt x="1271" y="20750"/>
                    <a:pt x="9309" y="2664"/>
                    <a:pt x="9641" y="1901"/>
                  </a:cubicBezTo>
                  <a:cubicBezTo>
                    <a:pt x="9941" y="1134"/>
                    <a:pt x="9741" y="300"/>
                    <a:pt x="9140" y="67"/>
                  </a:cubicBezTo>
                  <a:cubicBezTo>
                    <a:pt x="9026" y="22"/>
                    <a:pt x="8906" y="0"/>
                    <a:pt x="87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 name="Google Shape;803;p18"/>
          <p:cNvGrpSpPr/>
          <p:nvPr/>
        </p:nvGrpSpPr>
        <p:grpSpPr>
          <a:xfrm rot="-9000314">
            <a:off x="7767644" y="-94379"/>
            <a:ext cx="1852460" cy="956999"/>
            <a:chOff x="11864475" y="682500"/>
            <a:chExt cx="2360050" cy="1219225"/>
          </a:xfrm>
        </p:grpSpPr>
        <p:sp>
          <p:nvSpPr>
            <p:cNvPr id="804" name="Google Shape;804;p18"/>
            <p:cNvSpPr/>
            <p:nvPr/>
          </p:nvSpPr>
          <p:spPr>
            <a:xfrm>
              <a:off x="13005300" y="682500"/>
              <a:ext cx="46725" cy="447850"/>
            </a:xfrm>
            <a:custGeom>
              <a:rect b="b" l="l" r="r" t="t"/>
              <a:pathLst>
                <a:path extrusionOk="0" h="17914" w="1869">
                  <a:moveTo>
                    <a:pt x="934" y="1"/>
                  </a:moveTo>
                  <a:cubicBezTo>
                    <a:pt x="401" y="1"/>
                    <a:pt x="0" y="534"/>
                    <a:pt x="0" y="1201"/>
                  </a:cubicBezTo>
                  <a:cubicBezTo>
                    <a:pt x="0" y="1869"/>
                    <a:pt x="401" y="17913"/>
                    <a:pt x="934" y="17913"/>
                  </a:cubicBezTo>
                  <a:cubicBezTo>
                    <a:pt x="1435" y="17913"/>
                    <a:pt x="1868" y="1869"/>
                    <a:pt x="1868" y="1201"/>
                  </a:cubicBezTo>
                  <a:cubicBezTo>
                    <a:pt x="1868" y="534"/>
                    <a:pt x="1435" y="1"/>
                    <a:pt x="9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8"/>
            <p:cNvSpPr/>
            <p:nvPr/>
          </p:nvSpPr>
          <p:spPr>
            <a:xfrm>
              <a:off x="12704250" y="726050"/>
              <a:ext cx="147625" cy="433500"/>
            </a:xfrm>
            <a:custGeom>
              <a:rect b="b" l="l" r="r" t="t"/>
              <a:pathLst>
                <a:path extrusionOk="0" h="17340" w="5905">
                  <a:moveTo>
                    <a:pt x="962" y="1"/>
                  </a:moveTo>
                  <a:cubicBezTo>
                    <a:pt x="898" y="1"/>
                    <a:pt x="832" y="9"/>
                    <a:pt x="768" y="27"/>
                  </a:cubicBezTo>
                  <a:cubicBezTo>
                    <a:pt x="267" y="160"/>
                    <a:pt x="0" y="794"/>
                    <a:pt x="167" y="1428"/>
                  </a:cubicBezTo>
                  <a:cubicBezTo>
                    <a:pt x="333" y="2092"/>
                    <a:pt x="4865" y="17340"/>
                    <a:pt x="5398" y="17340"/>
                  </a:cubicBezTo>
                  <a:cubicBezTo>
                    <a:pt x="5400" y="17340"/>
                    <a:pt x="5402" y="17340"/>
                    <a:pt x="5404" y="17339"/>
                  </a:cubicBezTo>
                  <a:cubicBezTo>
                    <a:pt x="5905" y="17206"/>
                    <a:pt x="2169" y="1594"/>
                    <a:pt x="1969" y="961"/>
                  </a:cubicBezTo>
                  <a:cubicBezTo>
                    <a:pt x="1823" y="380"/>
                    <a:pt x="1400" y="1"/>
                    <a:pt x="9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8"/>
            <p:cNvSpPr/>
            <p:nvPr/>
          </p:nvSpPr>
          <p:spPr>
            <a:xfrm>
              <a:off x="12426550" y="845850"/>
              <a:ext cx="249375" cy="390500"/>
            </a:xfrm>
            <a:custGeom>
              <a:rect b="b" l="l" r="r" t="t"/>
              <a:pathLst>
                <a:path extrusionOk="0" h="15620" w="9975">
                  <a:moveTo>
                    <a:pt x="946" y="1"/>
                  </a:moveTo>
                  <a:cubicBezTo>
                    <a:pt x="812" y="1"/>
                    <a:pt x="683" y="34"/>
                    <a:pt x="568" y="105"/>
                  </a:cubicBezTo>
                  <a:cubicBezTo>
                    <a:pt x="101" y="372"/>
                    <a:pt x="1" y="1039"/>
                    <a:pt x="334" y="1606"/>
                  </a:cubicBezTo>
                  <a:cubicBezTo>
                    <a:pt x="664" y="2200"/>
                    <a:pt x="8912" y="15620"/>
                    <a:pt x="9493" y="15620"/>
                  </a:cubicBezTo>
                  <a:cubicBezTo>
                    <a:pt x="9498" y="15620"/>
                    <a:pt x="9503" y="15618"/>
                    <a:pt x="9507" y="15616"/>
                  </a:cubicBezTo>
                  <a:cubicBezTo>
                    <a:pt x="9974" y="15382"/>
                    <a:pt x="2302" y="1272"/>
                    <a:pt x="1969" y="672"/>
                  </a:cubicBezTo>
                  <a:cubicBezTo>
                    <a:pt x="1724" y="255"/>
                    <a:pt x="1317" y="1"/>
                    <a:pt x="9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8"/>
            <p:cNvSpPr/>
            <p:nvPr/>
          </p:nvSpPr>
          <p:spPr>
            <a:xfrm>
              <a:off x="12189725" y="1033600"/>
              <a:ext cx="335250" cy="322975"/>
            </a:xfrm>
            <a:custGeom>
              <a:rect b="b" l="l" r="r" t="t"/>
              <a:pathLst>
                <a:path extrusionOk="0" h="12919" w="13410">
                  <a:moveTo>
                    <a:pt x="956" y="1"/>
                  </a:moveTo>
                  <a:cubicBezTo>
                    <a:pt x="731" y="1"/>
                    <a:pt x="522" y="78"/>
                    <a:pt x="367" y="234"/>
                  </a:cubicBezTo>
                  <a:cubicBezTo>
                    <a:pt x="0" y="600"/>
                    <a:pt x="67" y="1268"/>
                    <a:pt x="534" y="1735"/>
                  </a:cubicBezTo>
                  <a:cubicBezTo>
                    <a:pt x="1026" y="2194"/>
                    <a:pt x="12300" y="12918"/>
                    <a:pt x="13016" y="12918"/>
                  </a:cubicBezTo>
                  <a:cubicBezTo>
                    <a:pt x="13028" y="12918"/>
                    <a:pt x="13037" y="12915"/>
                    <a:pt x="13043" y="12909"/>
                  </a:cubicBezTo>
                  <a:cubicBezTo>
                    <a:pt x="13410" y="12542"/>
                    <a:pt x="2335" y="901"/>
                    <a:pt x="1868" y="434"/>
                  </a:cubicBezTo>
                  <a:cubicBezTo>
                    <a:pt x="1599" y="145"/>
                    <a:pt x="1263" y="1"/>
                    <a:pt x="9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8"/>
            <p:cNvSpPr/>
            <p:nvPr/>
          </p:nvSpPr>
          <p:spPr>
            <a:xfrm>
              <a:off x="12007925" y="1276300"/>
              <a:ext cx="401125" cy="234775"/>
            </a:xfrm>
            <a:custGeom>
              <a:rect b="b" l="l" r="r" t="t"/>
              <a:pathLst>
                <a:path extrusionOk="0" h="9391" w="16045">
                  <a:moveTo>
                    <a:pt x="1056" y="1"/>
                  </a:moveTo>
                  <a:cubicBezTo>
                    <a:pt x="712" y="1"/>
                    <a:pt x="406" y="141"/>
                    <a:pt x="267" y="399"/>
                  </a:cubicBezTo>
                  <a:cubicBezTo>
                    <a:pt x="0" y="833"/>
                    <a:pt x="267" y="1467"/>
                    <a:pt x="834" y="1800"/>
                  </a:cubicBezTo>
                  <a:cubicBezTo>
                    <a:pt x="1386" y="2157"/>
                    <a:pt x="14743" y="9390"/>
                    <a:pt x="15725" y="9390"/>
                  </a:cubicBezTo>
                  <a:cubicBezTo>
                    <a:pt x="15753" y="9390"/>
                    <a:pt x="15771" y="9384"/>
                    <a:pt x="15778" y="9372"/>
                  </a:cubicBezTo>
                  <a:cubicBezTo>
                    <a:pt x="16045" y="8905"/>
                    <a:pt x="2335" y="533"/>
                    <a:pt x="1768" y="199"/>
                  </a:cubicBezTo>
                  <a:cubicBezTo>
                    <a:pt x="1539" y="65"/>
                    <a:pt x="1289" y="1"/>
                    <a:pt x="10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8"/>
            <p:cNvSpPr/>
            <p:nvPr/>
          </p:nvSpPr>
          <p:spPr>
            <a:xfrm>
              <a:off x="11897000" y="1556450"/>
              <a:ext cx="439500" cy="132950"/>
            </a:xfrm>
            <a:custGeom>
              <a:rect b="b" l="l" r="r" t="t"/>
              <a:pathLst>
                <a:path extrusionOk="0" h="5318" w="17580">
                  <a:moveTo>
                    <a:pt x="1109" y="1"/>
                  </a:moveTo>
                  <a:cubicBezTo>
                    <a:pt x="639" y="1"/>
                    <a:pt x="237" y="248"/>
                    <a:pt x="134" y="635"/>
                  </a:cubicBezTo>
                  <a:cubicBezTo>
                    <a:pt x="1" y="1135"/>
                    <a:pt x="401" y="1702"/>
                    <a:pt x="1068" y="1869"/>
                  </a:cubicBezTo>
                  <a:cubicBezTo>
                    <a:pt x="1662" y="2025"/>
                    <a:pt x="15415" y="5317"/>
                    <a:pt x="17247" y="5317"/>
                  </a:cubicBezTo>
                  <a:cubicBezTo>
                    <a:pt x="17369" y="5317"/>
                    <a:pt x="17438" y="5303"/>
                    <a:pt x="17447" y="5271"/>
                  </a:cubicBezTo>
                  <a:cubicBezTo>
                    <a:pt x="17580" y="4771"/>
                    <a:pt x="2202" y="234"/>
                    <a:pt x="1535" y="68"/>
                  </a:cubicBezTo>
                  <a:cubicBezTo>
                    <a:pt x="1391" y="22"/>
                    <a:pt x="1247" y="1"/>
                    <a:pt x="1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8"/>
            <p:cNvSpPr/>
            <p:nvPr/>
          </p:nvSpPr>
          <p:spPr>
            <a:xfrm>
              <a:off x="11864475" y="1855000"/>
              <a:ext cx="447850" cy="46725"/>
            </a:xfrm>
            <a:custGeom>
              <a:rect b="b" l="l" r="r" t="t"/>
              <a:pathLst>
                <a:path extrusionOk="0" h="1869" w="17914">
                  <a:moveTo>
                    <a:pt x="1202" y="1"/>
                  </a:moveTo>
                  <a:cubicBezTo>
                    <a:pt x="535" y="1"/>
                    <a:pt x="1" y="434"/>
                    <a:pt x="1" y="935"/>
                  </a:cubicBezTo>
                  <a:cubicBezTo>
                    <a:pt x="1" y="1469"/>
                    <a:pt x="535" y="1869"/>
                    <a:pt x="1202" y="1869"/>
                  </a:cubicBezTo>
                  <a:cubicBezTo>
                    <a:pt x="1869" y="1869"/>
                    <a:pt x="17914" y="1469"/>
                    <a:pt x="17914" y="935"/>
                  </a:cubicBezTo>
                  <a:cubicBezTo>
                    <a:pt x="17914" y="434"/>
                    <a:pt x="1869" y="1"/>
                    <a:pt x="12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8"/>
            <p:cNvSpPr/>
            <p:nvPr/>
          </p:nvSpPr>
          <p:spPr>
            <a:xfrm>
              <a:off x="13776675" y="1823325"/>
              <a:ext cx="447850" cy="46725"/>
            </a:xfrm>
            <a:custGeom>
              <a:rect b="b" l="l" r="r" t="t"/>
              <a:pathLst>
                <a:path extrusionOk="0" h="1869" w="17914">
                  <a:moveTo>
                    <a:pt x="16713" y="0"/>
                  </a:moveTo>
                  <a:cubicBezTo>
                    <a:pt x="16046" y="0"/>
                    <a:pt x="1" y="401"/>
                    <a:pt x="1" y="934"/>
                  </a:cubicBezTo>
                  <a:cubicBezTo>
                    <a:pt x="1" y="1435"/>
                    <a:pt x="16046" y="1868"/>
                    <a:pt x="16713" y="1868"/>
                  </a:cubicBezTo>
                  <a:cubicBezTo>
                    <a:pt x="17380" y="1868"/>
                    <a:pt x="17914" y="1435"/>
                    <a:pt x="17914" y="934"/>
                  </a:cubicBezTo>
                  <a:cubicBezTo>
                    <a:pt x="17914" y="401"/>
                    <a:pt x="17380" y="0"/>
                    <a:pt x="167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8"/>
            <p:cNvSpPr/>
            <p:nvPr/>
          </p:nvSpPr>
          <p:spPr>
            <a:xfrm>
              <a:off x="13744150" y="1525200"/>
              <a:ext cx="439500" cy="133350"/>
            </a:xfrm>
            <a:custGeom>
              <a:rect b="b" l="l" r="r" t="t"/>
              <a:pathLst>
                <a:path extrusionOk="0" h="5334" w="17580">
                  <a:moveTo>
                    <a:pt x="16425" y="0"/>
                  </a:moveTo>
                  <a:cubicBezTo>
                    <a:pt x="16301" y="0"/>
                    <a:pt x="16173" y="16"/>
                    <a:pt x="16046" y="50"/>
                  </a:cubicBezTo>
                  <a:cubicBezTo>
                    <a:pt x="15379" y="250"/>
                    <a:pt x="1" y="4787"/>
                    <a:pt x="134" y="5287"/>
                  </a:cubicBezTo>
                  <a:cubicBezTo>
                    <a:pt x="143" y="5319"/>
                    <a:pt x="212" y="5333"/>
                    <a:pt x="334" y="5333"/>
                  </a:cubicBezTo>
                  <a:cubicBezTo>
                    <a:pt x="2166" y="5333"/>
                    <a:pt x="15919" y="2041"/>
                    <a:pt x="16513" y="1885"/>
                  </a:cubicBezTo>
                  <a:cubicBezTo>
                    <a:pt x="17146" y="1685"/>
                    <a:pt x="17580" y="1151"/>
                    <a:pt x="17447" y="651"/>
                  </a:cubicBezTo>
                  <a:cubicBezTo>
                    <a:pt x="17340" y="251"/>
                    <a:pt x="16915" y="0"/>
                    <a:pt x="1642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8"/>
            <p:cNvSpPr/>
            <p:nvPr/>
          </p:nvSpPr>
          <p:spPr>
            <a:xfrm>
              <a:off x="13664100" y="1248350"/>
              <a:ext cx="401150" cy="234425"/>
            </a:xfrm>
            <a:custGeom>
              <a:rect b="b" l="l" r="r" t="t"/>
              <a:pathLst>
                <a:path extrusionOk="0" h="9377" w="16046">
                  <a:moveTo>
                    <a:pt x="14970" y="1"/>
                  </a:moveTo>
                  <a:cubicBezTo>
                    <a:pt x="14737" y="1"/>
                    <a:pt x="14485" y="62"/>
                    <a:pt x="14244" y="183"/>
                  </a:cubicBezTo>
                  <a:cubicBezTo>
                    <a:pt x="13677" y="517"/>
                    <a:pt x="1" y="8923"/>
                    <a:pt x="234" y="9356"/>
                  </a:cubicBezTo>
                  <a:cubicBezTo>
                    <a:pt x="242" y="9370"/>
                    <a:pt x="262" y="9377"/>
                    <a:pt x="293" y="9377"/>
                  </a:cubicBezTo>
                  <a:cubicBezTo>
                    <a:pt x="1322" y="9377"/>
                    <a:pt x="14628" y="2141"/>
                    <a:pt x="15178" y="1817"/>
                  </a:cubicBezTo>
                  <a:cubicBezTo>
                    <a:pt x="15779" y="1484"/>
                    <a:pt x="16045" y="850"/>
                    <a:pt x="15779" y="416"/>
                  </a:cubicBezTo>
                  <a:cubicBezTo>
                    <a:pt x="15619" y="137"/>
                    <a:pt x="15316" y="1"/>
                    <a:pt x="1497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8"/>
            <p:cNvSpPr/>
            <p:nvPr/>
          </p:nvSpPr>
          <p:spPr>
            <a:xfrm>
              <a:off x="13541525" y="1011025"/>
              <a:ext cx="335250" cy="323025"/>
            </a:xfrm>
            <a:custGeom>
              <a:rect b="b" l="l" r="r" t="t"/>
              <a:pathLst>
                <a:path extrusionOk="0" h="12921" w="13410">
                  <a:moveTo>
                    <a:pt x="12442" y="0"/>
                  </a:moveTo>
                  <a:cubicBezTo>
                    <a:pt x="12139" y="0"/>
                    <a:pt x="11808" y="137"/>
                    <a:pt x="11542" y="403"/>
                  </a:cubicBezTo>
                  <a:cubicBezTo>
                    <a:pt x="11041" y="903"/>
                    <a:pt x="0" y="12545"/>
                    <a:pt x="367" y="12912"/>
                  </a:cubicBezTo>
                  <a:cubicBezTo>
                    <a:pt x="373" y="12918"/>
                    <a:pt x="382" y="12921"/>
                    <a:pt x="394" y="12921"/>
                  </a:cubicBezTo>
                  <a:cubicBezTo>
                    <a:pt x="1110" y="12921"/>
                    <a:pt x="12383" y="2196"/>
                    <a:pt x="12843" y="1737"/>
                  </a:cubicBezTo>
                  <a:cubicBezTo>
                    <a:pt x="13310" y="1270"/>
                    <a:pt x="13410" y="603"/>
                    <a:pt x="13043" y="236"/>
                  </a:cubicBezTo>
                  <a:cubicBezTo>
                    <a:pt x="12885" y="78"/>
                    <a:pt x="12671" y="0"/>
                    <a:pt x="1244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8"/>
            <p:cNvSpPr/>
            <p:nvPr/>
          </p:nvSpPr>
          <p:spPr>
            <a:xfrm>
              <a:off x="13385575" y="830000"/>
              <a:ext cx="248525" cy="390500"/>
            </a:xfrm>
            <a:custGeom>
              <a:rect b="b" l="l" r="r" t="t"/>
              <a:pathLst>
                <a:path extrusionOk="0" h="15620" w="9941">
                  <a:moveTo>
                    <a:pt x="9009" y="1"/>
                  </a:moveTo>
                  <a:cubicBezTo>
                    <a:pt x="8625" y="1"/>
                    <a:pt x="8218" y="255"/>
                    <a:pt x="7973" y="672"/>
                  </a:cubicBezTo>
                  <a:cubicBezTo>
                    <a:pt x="7639" y="1239"/>
                    <a:pt x="0" y="15349"/>
                    <a:pt x="434" y="15616"/>
                  </a:cubicBezTo>
                  <a:cubicBezTo>
                    <a:pt x="438" y="15619"/>
                    <a:pt x="444" y="15620"/>
                    <a:pt x="450" y="15620"/>
                  </a:cubicBezTo>
                  <a:cubicBezTo>
                    <a:pt x="1062" y="15620"/>
                    <a:pt x="9277" y="2168"/>
                    <a:pt x="9607" y="1606"/>
                  </a:cubicBezTo>
                  <a:cubicBezTo>
                    <a:pt x="9941" y="1039"/>
                    <a:pt x="9841" y="338"/>
                    <a:pt x="9407" y="105"/>
                  </a:cubicBezTo>
                  <a:cubicBezTo>
                    <a:pt x="9283" y="34"/>
                    <a:pt x="9147" y="1"/>
                    <a:pt x="90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8"/>
            <p:cNvSpPr/>
            <p:nvPr/>
          </p:nvSpPr>
          <p:spPr>
            <a:xfrm>
              <a:off x="13206275" y="717725"/>
              <a:ext cx="146800" cy="433500"/>
            </a:xfrm>
            <a:custGeom>
              <a:rect b="b" l="l" r="r" t="t"/>
              <a:pathLst>
                <a:path extrusionOk="0" h="17340" w="5872">
                  <a:moveTo>
                    <a:pt x="4941" y="0"/>
                  </a:moveTo>
                  <a:cubicBezTo>
                    <a:pt x="4497" y="0"/>
                    <a:pt x="4049" y="379"/>
                    <a:pt x="3903" y="960"/>
                  </a:cubicBezTo>
                  <a:cubicBezTo>
                    <a:pt x="3737" y="1594"/>
                    <a:pt x="1" y="17205"/>
                    <a:pt x="501" y="17338"/>
                  </a:cubicBezTo>
                  <a:cubicBezTo>
                    <a:pt x="503" y="17339"/>
                    <a:pt x="505" y="17339"/>
                    <a:pt x="507" y="17339"/>
                  </a:cubicBezTo>
                  <a:cubicBezTo>
                    <a:pt x="1007" y="17339"/>
                    <a:pt x="5539" y="2091"/>
                    <a:pt x="5705" y="1427"/>
                  </a:cubicBezTo>
                  <a:cubicBezTo>
                    <a:pt x="5871" y="793"/>
                    <a:pt x="5638" y="159"/>
                    <a:pt x="5138" y="26"/>
                  </a:cubicBezTo>
                  <a:cubicBezTo>
                    <a:pt x="5073" y="9"/>
                    <a:pt x="5007" y="0"/>
                    <a:pt x="49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 name="Google Shape;817;p18"/>
          <p:cNvGrpSpPr/>
          <p:nvPr/>
        </p:nvGrpSpPr>
        <p:grpSpPr>
          <a:xfrm rot="-9000314">
            <a:off x="7465155" y="-8992"/>
            <a:ext cx="2296904" cy="1073482"/>
            <a:chOff x="11578450" y="398700"/>
            <a:chExt cx="2926275" cy="1367625"/>
          </a:xfrm>
        </p:grpSpPr>
        <p:sp>
          <p:nvSpPr>
            <p:cNvPr id="818" name="Google Shape;818;p18"/>
            <p:cNvSpPr/>
            <p:nvPr/>
          </p:nvSpPr>
          <p:spPr>
            <a:xfrm>
              <a:off x="13127050" y="398700"/>
              <a:ext cx="115950" cy="554875"/>
            </a:xfrm>
            <a:custGeom>
              <a:rect b="b" l="l" r="r" t="t"/>
              <a:pathLst>
                <a:path extrusionOk="0" h="22195" w="4638">
                  <a:moveTo>
                    <a:pt x="3398" y="0"/>
                  </a:moveTo>
                  <a:cubicBezTo>
                    <a:pt x="2817" y="0"/>
                    <a:pt x="2295" y="573"/>
                    <a:pt x="2202" y="1345"/>
                  </a:cubicBezTo>
                  <a:cubicBezTo>
                    <a:pt x="2102" y="2179"/>
                    <a:pt x="1" y="22127"/>
                    <a:pt x="634" y="22194"/>
                  </a:cubicBezTo>
                  <a:cubicBezTo>
                    <a:pt x="636" y="22194"/>
                    <a:pt x="638" y="22194"/>
                    <a:pt x="639" y="22194"/>
                  </a:cubicBezTo>
                  <a:cubicBezTo>
                    <a:pt x="1317" y="22194"/>
                    <a:pt x="4404" y="2477"/>
                    <a:pt x="4504" y="1646"/>
                  </a:cubicBezTo>
                  <a:cubicBezTo>
                    <a:pt x="4637" y="845"/>
                    <a:pt x="4204" y="78"/>
                    <a:pt x="3536" y="11"/>
                  </a:cubicBezTo>
                  <a:cubicBezTo>
                    <a:pt x="3490" y="4"/>
                    <a:pt x="3444" y="0"/>
                    <a:pt x="33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8"/>
            <p:cNvSpPr/>
            <p:nvPr/>
          </p:nvSpPr>
          <p:spPr>
            <a:xfrm>
              <a:off x="12804325" y="404525"/>
              <a:ext cx="115925" cy="554875"/>
            </a:xfrm>
            <a:custGeom>
              <a:rect b="b" l="l" r="r" t="t"/>
              <a:pathLst>
                <a:path extrusionOk="0" h="22195" w="4637">
                  <a:moveTo>
                    <a:pt x="1207" y="1"/>
                  </a:moveTo>
                  <a:cubicBezTo>
                    <a:pt x="1161" y="1"/>
                    <a:pt x="1114" y="4"/>
                    <a:pt x="1068" y="12"/>
                  </a:cubicBezTo>
                  <a:cubicBezTo>
                    <a:pt x="434" y="78"/>
                    <a:pt x="0" y="812"/>
                    <a:pt x="134" y="1646"/>
                  </a:cubicBezTo>
                  <a:cubicBezTo>
                    <a:pt x="234" y="2479"/>
                    <a:pt x="3359" y="22194"/>
                    <a:pt x="4000" y="22194"/>
                  </a:cubicBezTo>
                  <a:cubicBezTo>
                    <a:pt x="4001" y="22194"/>
                    <a:pt x="4002" y="22194"/>
                    <a:pt x="4003" y="22194"/>
                  </a:cubicBezTo>
                  <a:cubicBezTo>
                    <a:pt x="4637" y="22094"/>
                    <a:pt x="2535" y="2180"/>
                    <a:pt x="2435" y="1346"/>
                  </a:cubicBezTo>
                  <a:cubicBezTo>
                    <a:pt x="2343" y="573"/>
                    <a:pt x="1792" y="1"/>
                    <a:pt x="1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8"/>
            <p:cNvSpPr/>
            <p:nvPr/>
          </p:nvSpPr>
          <p:spPr>
            <a:xfrm>
              <a:off x="12440725" y="507475"/>
              <a:ext cx="250200" cy="518675"/>
            </a:xfrm>
            <a:custGeom>
              <a:rect b="b" l="l" r="r" t="t"/>
              <a:pathLst>
                <a:path extrusionOk="0" h="20747" w="10008">
                  <a:moveTo>
                    <a:pt x="1145" y="0"/>
                  </a:moveTo>
                  <a:cubicBezTo>
                    <a:pt x="1027" y="0"/>
                    <a:pt x="911" y="20"/>
                    <a:pt x="801" y="63"/>
                  </a:cubicBezTo>
                  <a:cubicBezTo>
                    <a:pt x="234" y="330"/>
                    <a:pt x="1" y="1131"/>
                    <a:pt x="334" y="1898"/>
                  </a:cubicBezTo>
                  <a:cubicBezTo>
                    <a:pt x="633" y="2693"/>
                    <a:pt x="8704" y="20747"/>
                    <a:pt x="9395" y="20747"/>
                  </a:cubicBezTo>
                  <a:cubicBezTo>
                    <a:pt x="9399" y="20747"/>
                    <a:pt x="9404" y="20746"/>
                    <a:pt x="9407" y="20745"/>
                  </a:cubicBezTo>
                  <a:cubicBezTo>
                    <a:pt x="10008" y="20511"/>
                    <a:pt x="2803" y="1798"/>
                    <a:pt x="2469" y="1031"/>
                  </a:cubicBezTo>
                  <a:cubicBezTo>
                    <a:pt x="2224" y="404"/>
                    <a:pt x="1667" y="0"/>
                    <a:pt x="1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8"/>
            <p:cNvSpPr/>
            <p:nvPr/>
          </p:nvSpPr>
          <p:spPr>
            <a:xfrm>
              <a:off x="12118000" y="701550"/>
              <a:ext cx="366125" cy="448975"/>
            </a:xfrm>
            <a:custGeom>
              <a:rect b="b" l="l" r="r" t="t"/>
              <a:pathLst>
                <a:path extrusionOk="0" h="17959" w="14645">
                  <a:moveTo>
                    <a:pt x="1130" y="1"/>
                  </a:moveTo>
                  <a:cubicBezTo>
                    <a:pt x="903" y="1"/>
                    <a:pt x="686" y="67"/>
                    <a:pt x="501" y="206"/>
                  </a:cubicBezTo>
                  <a:cubicBezTo>
                    <a:pt x="0" y="573"/>
                    <a:pt x="0" y="1440"/>
                    <a:pt x="501" y="2107"/>
                  </a:cubicBezTo>
                  <a:cubicBezTo>
                    <a:pt x="995" y="2767"/>
                    <a:pt x="13350" y="17958"/>
                    <a:pt x="14121" y="17958"/>
                  </a:cubicBezTo>
                  <a:cubicBezTo>
                    <a:pt x="14131" y="17958"/>
                    <a:pt x="14138" y="17956"/>
                    <a:pt x="14144" y="17952"/>
                  </a:cubicBezTo>
                  <a:cubicBezTo>
                    <a:pt x="14644" y="17552"/>
                    <a:pt x="2869" y="1340"/>
                    <a:pt x="2369" y="673"/>
                  </a:cubicBezTo>
                  <a:cubicBezTo>
                    <a:pt x="2020" y="237"/>
                    <a:pt x="1558" y="1"/>
                    <a:pt x="11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8"/>
            <p:cNvSpPr/>
            <p:nvPr/>
          </p:nvSpPr>
          <p:spPr>
            <a:xfrm>
              <a:off x="11852800" y="972500"/>
              <a:ext cx="463700" cy="350100"/>
            </a:xfrm>
            <a:custGeom>
              <a:rect b="b" l="l" r="r" t="t"/>
              <a:pathLst>
                <a:path extrusionOk="0" h="14004" w="18548">
                  <a:moveTo>
                    <a:pt x="1252" y="1"/>
                  </a:moveTo>
                  <a:cubicBezTo>
                    <a:pt x="910" y="1"/>
                    <a:pt x="601" y="126"/>
                    <a:pt x="401" y="376"/>
                  </a:cubicBezTo>
                  <a:cubicBezTo>
                    <a:pt x="1" y="910"/>
                    <a:pt x="234" y="1710"/>
                    <a:pt x="901" y="2244"/>
                  </a:cubicBezTo>
                  <a:cubicBezTo>
                    <a:pt x="1521" y="2733"/>
                    <a:pt x="17068" y="14003"/>
                    <a:pt x="18100" y="14003"/>
                  </a:cubicBezTo>
                  <a:cubicBezTo>
                    <a:pt x="18123" y="14003"/>
                    <a:pt x="18139" y="13997"/>
                    <a:pt x="18147" y="13986"/>
                  </a:cubicBezTo>
                  <a:cubicBezTo>
                    <a:pt x="18547" y="13485"/>
                    <a:pt x="2970" y="876"/>
                    <a:pt x="2302" y="376"/>
                  </a:cubicBezTo>
                  <a:cubicBezTo>
                    <a:pt x="1969" y="126"/>
                    <a:pt x="1594" y="1"/>
                    <a:pt x="1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8"/>
            <p:cNvSpPr/>
            <p:nvPr/>
          </p:nvSpPr>
          <p:spPr>
            <a:xfrm>
              <a:off x="11669350" y="1301625"/>
              <a:ext cx="528725" cy="231475"/>
            </a:xfrm>
            <a:custGeom>
              <a:rect b="b" l="l" r="r" t="t"/>
              <a:pathLst>
                <a:path extrusionOk="0" h="9259" w="21149">
                  <a:moveTo>
                    <a:pt x="1353" y="1"/>
                  </a:moveTo>
                  <a:cubicBezTo>
                    <a:pt x="840" y="1"/>
                    <a:pt x="395" y="240"/>
                    <a:pt x="234" y="654"/>
                  </a:cubicBezTo>
                  <a:cubicBezTo>
                    <a:pt x="0" y="1254"/>
                    <a:pt x="401" y="1988"/>
                    <a:pt x="1168" y="2322"/>
                  </a:cubicBezTo>
                  <a:cubicBezTo>
                    <a:pt x="1906" y="2610"/>
                    <a:pt x="19283" y="9259"/>
                    <a:pt x="20810" y="9259"/>
                  </a:cubicBezTo>
                  <a:cubicBezTo>
                    <a:pt x="20871" y="9259"/>
                    <a:pt x="20906" y="9248"/>
                    <a:pt x="20915" y="9227"/>
                  </a:cubicBezTo>
                  <a:cubicBezTo>
                    <a:pt x="21149" y="8626"/>
                    <a:pt x="2836" y="487"/>
                    <a:pt x="2068" y="153"/>
                  </a:cubicBezTo>
                  <a:cubicBezTo>
                    <a:pt x="1830" y="50"/>
                    <a:pt x="1584" y="1"/>
                    <a:pt x="13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8"/>
            <p:cNvSpPr/>
            <p:nvPr/>
          </p:nvSpPr>
          <p:spPr>
            <a:xfrm>
              <a:off x="11578450" y="1666175"/>
              <a:ext cx="559575" cy="100150"/>
            </a:xfrm>
            <a:custGeom>
              <a:rect b="b" l="l" r="r" t="t"/>
              <a:pathLst>
                <a:path extrusionOk="0" h="4006" w="22383">
                  <a:moveTo>
                    <a:pt x="1504" y="1"/>
                  </a:moveTo>
                  <a:cubicBezTo>
                    <a:pt x="793" y="1"/>
                    <a:pt x="161" y="410"/>
                    <a:pt x="100" y="982"/>
                  </a:cubicBezTo>
                  <a:cubicBezTo>
                    <a:pt x="0" y="1616"/>
                    <a:pt x="601" y="2217"/>
                    <a:pt x="1435" y="2350"/>
                  </a:cubicBezTo>
                  <a:cubicBezTo>
                    <a:pt x="2158" y="2437"/>
                    <a:pt x="17268" y="4005"/>
                    <a:pt x="21301" y="4005"/>
                  </a:cubicBezTo>
                  <a:cubicBezTo>
                    <a:pt x="21917" y="4005"/>
                    <a:pt x="22274" y="3969"/>
                    <a:pt x="22283" y="3885"/>
                  </a:cubicBezTo>
                  <a:cubicBezTo>
                    <a:pt x="22383" y="3251"/>
                    <a:pt x="2569" y="149"/>
                    <a:pt x="1735" y="15"/>
                  </a:cubicBezTo>
                  <a:cubicBezTo>
                    <a:pt x="1658" y="5"/>
                    <a:pt x="1580" y="1"/>
                    <a:pt x="15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8"/>
            <p:cNvSpPr/>
            <p:nvPr/>
          </p:nvSpPr>
          <p:spPr>
            <a:xfrm>
              <a:off x="13945975" y="1625075"/>
              <a:ext cx="558750" cy="100325"/>
            </a:xfrm>
            <a:custGeom>
              <a:rect b="b" l="l" r="r" t="t"/>
              <a:pathLst>
                <a:path extrusionOk="0" h="4013" w="22350">
                  <a:moveTo>
                    <a:pt x="20916" y="0"/>
                  </a:moveTo>
                  <a:cubicBezTo>
                    <a:pt x="20818" y="0"/>
                    <a:pt x="20717" y="8"/>
                    <a:pt x="20615" y="25"/>
                  </a:cubicBezTo>
                  <a:cubicBezTo>
                    <a:pt x="19781" y="125"/>
                    <a:pt x="0" y="3260"/>
                    <a:pt x="67" y="3894"/>
                  </a:cubicBezTo>
                  <a:cubicBezTo>
                    <a:pt x="80" y="3977"/>
                    <a:pt x="431" y="4013"/>
                    <a:pt x="1034" y="4013"/>
                  </a:cubicBezTo>
                  <a:cubicBezTo>
                    <a:pt x="5044" y="4013"/>
                    <a:pt x="20190" y="2413"/>
                    <a:pt x="20915" y="2326"/>
                  </a:cubicBezTo>
                  <a:cubicBezTo>
                    <a:pt x="21749" y="2226"/>
                    <a:pt x="22350" y="1626"/>
                    <a:pt x="22250" y="959"/>
                  </a:cubicBezTo>
                  <a:cubicBezTo>
                    <a:pt x="22191" y="402"/>
                    <a:pt x="21619" y="0"/>
                    <a:pt x="209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8"/>
            <p:cNvSpPr/>
            <p:nvPr/>
          </p:nvSpPr>
          <p:spPr>
            <a:xfrm>
              <a:off x="13874250" y="1263275"/>
              <a:ext cx="529575" cy="231550"/>
            </a:xfrm>
            <a:custGeom>
              <a:rect b="b" l="l" r="r" t="t"/>
              <a:pathLst>
                <a:path extrusionOk="0" h="9262" w="21183">
                  <a:moveTo>
                    <a:pt x="19797" y="0"/>
                  </a:moveTo>
                  <a:cubicBezTo>
                    <a:pt x="19565" y="0"/>
                    <a:pt x="19320" y="49"/>
                    <a:pt x="19081" y="153"/>
                  </a:cubicBezTo>
                  <a:cubicBezTo>
                    <a:pt x="18314" y="453"/>
                    <a:pt x="1" y="8626"/>
                    <a:pt x="267" y="9226"/>
                  </a:cubicBezTo>
                  <a:cubicBezTo>
                    <a:pt x="277" y="9250"/>
                    <a:pt x="316" y="9262"/>
                    <a:pt x="382" y="9262"/>
                  </a:cubicBezTo>
                  <a:cubicBezTo>
                    <a:pt x="1968" y="9262"/>
                    <a:pt x="19245" y="2608"/>
                    <a:pt x="19982" y="2288"/>
                  </a:cubicBezTo>
                  <a:cubicBezTo>
                    <a:pt x="20749" y="1988"/>
                    <a:pt x="21182" y="1220"/>
                    <a:pt x="20949" y="653"/>
                  </a:cubicBezTo>
                  <a:cubicBezTo>
                    <a:pt x="20765" y="240"/>
                    <a:pt x="20312" y="0"/>
                    <a:pt x="19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8"/>
            <p:cNvSpPr/>
            <p:nvPr/>
          </p:nvSpPr>
          <p:spPr>
            <a:xfrm>
              <a:off x="13747500" y="939150"/>
              <a:ext cx="462850" cy="350875"/>
            </a:xfrm>
            <a:custGeom>
              <a:rect b="b" l="l" r="r" t="t"/>
              <a:pathLst>
                <a:path extrusionOk="0" h="14035" w="18514">
                  <a:moveTo>
                    <a:pt x="17263" y="0"/>
                  </a:moveTo>
                  <a:cubicBezTo>
                    <a:pt x="16921" y="0"/>
                    <a:pt x="16545" y="125"/>
                    <a:pt x="16212" y="376"/>
                  </a:cubicBezTo>
                  <a:cubicBezTo>
                    <a:pt x="15545" y="876"/>
                    <a:pt x="0" y="13518"/>
                    <a:pt x="367" y="14019"/>
                  </a:cubicBezTo>
                  <a:cubicBezTo>
                    <a:pt x="376" y="14029"/>
                    <a:pt x="391" y="14034"/>
                    <a:pt x="412" y="14034"/>
                  </a:cubicBezTo>
                  <a:cubicBezTo>
                    <a:pt x="1435" y="14034"/>
                    <a:pt x="16993" y="2734"/>
                    <a:pt x="17646" y="2244"/>
                  </a:cubicBezTo>
                  <a:cubicBezTo>
                    <a:pt x="18313" y="1710"/>
                    <a:pt x="18514" y="909"/>
                    <a:pt x="18113" y="376"/>
                  </a:cubicBezTo>
                  <a:cubicBezTo>
                    <a:pt x="17913" y="125"/>
                    <a:pt x="17605" y="0"/>
                    <a:pt x="17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8"/>
            <p:cNvSpPr/>
            <p:nvPr/>
          </p:nvSpPr>
          <p:spPr>
            <a:xfrm>
              <a:off x="13571525" y="675925"/>
              <a:ext cx="366125" cy="448775"/>
            </a:xfrm>
            <a:custGeom>
              <a:rect b="b" l="l" r="r" t="t"/>
              <a:pathLst>
                <a:path extrusionOk="0" h="17951" w="14645">
                  <a:moveTo>
                    <a:pt x="13524" y="0"/>
                  </a:moveTo>
                  <a:cubicBezTo>
                    <a:pt x="13092" y="0"/>
                    <a:pt x="12610" y="252"/>
                    <a:pt x="12276" y="697"/>
                  </a:cubicBezTo>
                  <a:cubicBezTo>
                    <a:pt x="11776" y="1331"/>
                    <a:pt x="1" y="17576"/>
                    <a:pt x="501" y="17943"/>
                  </a:cubicBezTo>
                  <a:cubicBezTo>
                    <a:pt x="508" y="17948"/>
                    <a:pt x="517" y="17951"/>
                    <a:pt x="527" y="17951"/>
                  </a:cubicBezTo>
                  <a:cubicBezTo>
                    <a:pt x="1352" y="17951"/>
                    <a:pt x="13617" y="2757"/>
                    <a:pt x="14144" y="2098"/>
                  </a:cubicBezTo>
                  <a:cubicBezTo>
                    <a:pt x="14645" y="1431"/>
                    <a:pt x="14645" y="597"/>
                    <a:pt x="14111" y="197"/>
                  </a:cubicBezTo>
                  <a:cubicBezTo>
                    <a:pt x="13944" y="63"/>
                    <a:pt x="13740" y="0"/>
                    <a:pt x="135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8"/>
            <p:cNvSpPr/>
            <p:nvPr/>
          </p:nvSpPr>
          <p:spPr>
            <a:xfrm>
              <a:off x="13360550" y="491550"/>
              <a:ext cx="248525" cy="518775"/>
            </a:xfrm>
            <a:custGeom>
              <a:rect b="b" l="l" r="r" t="t"/>
              <a:pathLst>
                <a:path extrusionOk="0" h="20751" w="9941">
                  <a:moveTo>
                    <a:pt x="8786" y="0"/>
                  </a:moveTo>
                  <a:cubicBezTo>
                    <a:pt x="8274" y="0"/>
                    <a:pt x="7742" y="386"/>
                    <a:pt x="7473" y="1034"/>
                  </a:cubicBezTo>
                  <a:cubicBezTo>
                    <a:pt x="7172" y="1801"/>
                    <a:pt x="1" y="20514"/>
                    <a:pt x="568" y="20748"/>
                  </a:cubicBezTo>
                  <a:cubicBezTo>
                    <a:pt x="571" y="20749"/>
                    <a:pt x="576" y="20750"/>
                    <a:pt x="580" y="20750"/>
                  </a:cubicBezTo>
                  <a:cubicBezTo>
                    <a:pt x="1271" y="20750"/>
                    <a:pt x="9309" y="2664"/>
                    <a:pt x="9641" y="1901"/>
                  </a:cubicBezTo>
                  <a:cubicBezTo>
                    <a:pt x="9941" y="1134"/>
                    <a:pt x="9741" y="300"/>
                    <a:pt x="9140" y="67"/>
                  </a:cubicBezTo>
                  <a:cubicBezTo>
                    <a:pt x="9026" y="22"/>
                    <a:pt x="8906" y="0"/>
                    <a:pt x="87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5_1_1_1_1_1_1">
    <p:spTree>
      <p:nvGrpSpPr>
        <p:cNvPr id="830" name="Shape 830"/>
        <p:cNvGrpSpPr/>
        <p:nvPr/>
      </p:nvGrpSpPr>
      <p:grpSpPr>
        <a:xfrm>
          <a:off x="0" y="0"/>
          <a:ext cx="0" cy="0"/>
          <a:chOff x="0" y="0"/>
          <a:chExt cx="0" cy="0"/>
        </a:xfrm>
      </p:grpSpPr>
      <p:sp>
        <p:nvSpPr>
          <p:cNvPr id="831" name="Google Shape;831;p19"/>
          <p:cNvSpPr txBox="1"/>
          <p:nvPr>
            <p:ph type="title"/>
          </p:nvPr>
        </p:nvSpPr>
        <p:spPr>
          <a:xfrm>
            <a:off x="713100" y="497850"/>
            <a:ext cx="7717800" cy="67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grpSp>
        <p:nvGrpSpPr>
          <p:cNvPr id="832" name="Google Shape;832;p19"/>
          <p:cNvGrpSpPr/>
          <p:nvPr/>
        </p:nvGrpSpPr>
        <p:grpSpPr>
          <a:xfrm>
            <a:off x="162071" y="3711599"/>
            <a:ext cx="695984" cy="1245253"/>
            <a:chOff x="9597046" y="260374"/>
            <a:chExt cx="695984" cy="1245253"/>
          </a:xfrm>
        </p:grpSpPr>
        <p:sp>
          <p:nvSpPr>
            <p:cNvPr id="833" name="Google Shape;833;p19"/>
            <p:cNvSpPr/>
            <p:nvPr/>
          </p:nvSpPr>
          <p:spPr>
            <a:xfrm>
              <a:off x="9801646" y="861378"/>
              <a:ext cx="124257" cy="232086"/>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9"/>
            <p:cNvSpPr/>
            <p:nvPr/>
          </p:nvSpPr>
          <p:spPr>
            <a:xfrm>
              <a:off x="9597046" y="801049"/>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9"/>
            <p:cNvSpPr/>
            <p:nvPr/>
          </p:nvSpPr>
          <p:spPr>
            <a:xfrm rot="1109841">
              <a:off x="10030023" y="975831"/>
              <a:ext cx="186365" cy="513496"/>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solidFill>
              <a:schemeClr val="accent1"/>
            </a:solid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9"/>
            <p:cNvSpPr/>
            <p:nvPr/>
          </p:nvSpPr>
          <p:spPr>
            <a:xfrm rot="900059">
              <a:off x="9745272" y="282354"/>
              <a:ext cx="214005" cy="335448"/>
            </a:xfrm>
            <a:custGeom>
              <a:rect b="b" l="l" r="r" t="t"/>
              <a:pathLst>
                <a:path extrusionOk="0" h="8107" w="5172">
                  <a:moveTo>
                    <a:pt x="1969" y="0"/>
                  </a:moveTo>
                  <a:lnTo>
                    <a:pt x="1969" y="0"/>
                  </a:lnTo>
                  <a:cubicBezTo>
                    <a:pt x="2036" y="801"/>
                    <a:pt x="2102" y="1635"/>
                    <a:pt x="2169" y="2469"/>
                  </a:cubicBezTo>
                  <a:lnTo>
                    <a:pt x="1969" y="2102"/>
                  </a:lnTo>
                  <a:lnTo>
                    <a:pt x="1969" y="2102"/>
                  </a:lnTo>
                  <a:cubicBezTo>
                    <a:pt x="2136" y="3069"/>
                    <a:pt x="2269" y="4037"/>
                    <a:pt x="2002" y="5004"/>
                  </a:cubicBezTo>
                  <a:cubicBezTo>
                    <a:pt x="1735" y="5938"/>
                    <a:pt x="968" y="6805"/>
                    <a:pt x="1" y="6805"/>
                  </a:cubicBezTo>
                  <a:cubicBezTo>
                    <a:pt x="768" y="7239"/>
                    <a:pt x="1569" y="7673"/>
                    <a:pt x="2369" y="8106"/>
                  </a:cubicBezTo>
                  <a:cubicBezTo>
                    <a:pt x="3904" y="6472"/>
                    <a:pt x="4871" y="4303"/>
                    <a:pt x="5138" y="2069"/>
                  </a:cubicBezTo>
                  <a:cubicBezTo>
                    <a:pt x="5138" y="1868"/>
                    <a:pt x="5171" y="1635"/>
                    <a:pt x="5071" y="1435"/>
                  </a:cubicBezTo>
                  <a:cubicBezTo>
                    <a:pt x="4938" y="1201"/>
                    <a:pt x="4671" y="1101"/>
                    <a:pt x="4437" y="1001"/>
                  </a:cubicBezTo>
                  <a:cubicBezTo>
                    <a:pt x="3603" y="668"/>
                    <a:pt x="2803" y="334"/>
                    <a:pt x="19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 name="Google Shape;837;p19"/>
          <p:cNvGrpSpPr/>
          <p:nvPr/>
        </p:nvGrpSpPr>
        <p:grpSpPr>
          <a:xfrm rot="8100000">
            <a:off x="-1011750" y="-339047"/>
            <a:ext cx="2564623" cy="1324909"/>
            <a:chOff x="11864475" y="682500"/>
            <a:chExt cx="2360050" cy="1219225"/>
          </a:xfrm>
        </p:grpSpPr>
        <p:sp>
          <p:nvSpPr>
            <p:cNvPr id="838" name="Google Shape;838;p19"/>
            <p:cNvSpPr/>
            <p:nvPr/>
          </p:nvSpPr>
          <p:spPr>
            <a:xfrm>
              <a:off x="13005300" y="682500"/>
              <a:ext cx="46725" cy="447850"/>
            </a:xfrm>
            <a:custGeom>
              <a:rect b="b" l="l" r="r" t="t"/>
              <a:pathLst>
                <a:path extrusionOk="0" h="17914" w="1869">
                  <a:moveTo>
                    <a:pt x="934" y="1"/>
                  </a:moveTo>
                  <a:cubicBezTo>
                    <a:pt x="401" y="1"/>
                    <a:pt x="0" y="534"/>
                    <a:pt x="0" y="1201"/>
                  </a:cubicBezTo>
                  <a:cubicBezTo>
                    <a:pt x="0" y="1869"/>
                    <a:pt x="401" y="17913"/>
                    <a:pt x="934" y="17913"/>
                  </a:cubicBezTo>
                  <a:cubicBezTo>
                    <a:pt x="1435" y="17913"/>
                    <a:pt x="1868" y="1869"/>
                    <a:pt x="1868" y="1201"/>
                  </a:cubicBezTo>
                  <a:cubicBezTo>
                    <a:pt x="1868" y="534"/>
                    <a:pt x="1435" y="1"/>
                    <a:pt x="9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9"/>
            <p:cNvSpPr/>
            <p:nvPr/>
          </p:nvSpPr>
          <p:spPr>
            <a:xfrm>
              <a:off x="12704250" y="726050"/>
              <a:ext cx="147625" cy="433500"/>
            </a:xfrm>
            <a:custGeom>
              <a:rect b="b" l="l" r="r" t="t"/>
              <a:pathLst>
                <a:path extrusionOk="0" h="17340" w="5905">
                  <a:moveTo>
                    <a:pt x="962" y="1"/>
                  </a:moveTo>
                  <a:cubicBezTo>
                    <a:pt x="898" y="1"/>
                    <a:pt x="832" y="9"/>
                    <a:pt x="768" y="27"/>
                  </a:cubicBezTo>
                  <a:cubicBezTo>
                    <a:pt x="267" y="160"/>
                    <a:pt x="0" y="794"/>
                    <a:pt x="167" y="1428"/>
                  </a:cubicBezTo>
                  <a:cubicBezTo>
                    <a:pt x="333" y="2092"/>
                    <a:pt x="4865" y="17340"/>
                    <a:pt x="5398" y="17340"/>
                  </a:cubicBezTo>
                  <a:cubicBezTo>
                    <a:pt x="5400" y="17340"/>
                    <a:pt x="5402" y="17340"/>
                    <a:pt x="5404" y="17339"/>
                  </a:cubicBezTo>
                  <a:cubicBezTo>
                    <a:pt x="5905" y="17206"/>
                    <a:pt x="2169" y="1594"/>
                    <a:pt x="1969" y="961"/>
                  </a:cubicBezTo>
                  <a:cubicBezTo>
                    <a:pt x="1823" y="380"/>
                    <a:pt x="1400" y="1"/>
                    <a:pt x="9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9"/>
            <p:cNvSpPr/>
            <p:nvPr/>
          </p:nvSpPr>
          <p:spPr>
            <a:xfrm>
              <a:off x="12426550" y="845850"/>
              <a:ext cx="249375" cy="390500"/>
            </a:xfrm>
            <a:custGeom>
              <a:rect b="b" l="l" r="r" t="t"/>
              <a:pathLst>
                <a:path extrusionOk="0" h="15620" w="9975">
                  <a:moveTo>
                    <a:pt x="946" y="1"/>
                  </a:moveTo>
                  <a:cubicBezTo>
                    <a:pt x="812" y="1"/>
                    <a:pt x="683" y="34"/>
                    <a:pt x="568" y="105"/>
                  </a:cubicBezTo>
                  <a:cubicBezTo>
                    <a:pt x="101" y="372"/>
                    <a:pt x="1" y="1039"/>
                    <a:pt x="334" y="1606"/>
                  </a:cubicBezTo>
                  <a:cubicBezTo>
                    <a:pt x="664" y="2200"/>
                    <a:pt x="8912" y="15620"/>
                    <a:pt x="9493" y="15620"/>
                  </a:cubicBezTo>
                  <a:cubicBezTo>
                    <a:pt x="9498" y="15620"/>
                    <a:pt x="9503" y="15618"/>
                    <a:pt x="9507" y="15616"/>
                  </a:cubicBezTo>
                  <a:cubicBezTo>
                    <a:pt x="9974" y="15382"/>
                    <a:pt x="2302" y="1272"/>
                    <a:pt x="1969" y="672"/>
                  </a:cubicBezTo>
                  <a:cubicBezTo>
                    <a:pt x="1724" y="255"/>
                    <a:pt x="1317" y="1"/>
                    <a:pt x="9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9"/>
            <p:cNvSpPr/>
            <p:nvPr/>
          </p:nvSpPr>
          <p:spPr>
            <a:xfrm>
              <a:off x="12189725" y="1033600"/>
              <a:ext cx="335250" cy="322975"/>
            </a:xfrm>
            <a:custGeom>
              <a:rect b="b" l="l" r="r" t="t"/>
              <a:pathLst>
                <a:path extrusionOk="0" h="12919" w="13410">
                  <a:moveTo>
                    <a:pt x="956" y="1"/>
                  </a:moveTo>
                  <a:cubicBezTo>
                    <a:pt x="731" y="1"/>
                    <a:pt x="522" y="78"/>
                    <a:pt x="367" y="234"/>
                  </a:cubicBezTo>
                  <a:cubicBezTo>
                    <a:pt x="0" y="600"/>
                    <a:pt x="67" y="1268"/>
                    <a:pt x="534" y="1735"/>
                  </a:cubicBezTo>
                  <a:cubicBezTo>
                    <a:pt x="1026" y="2194"/>
                    <a:pt x="12300" y="12918"/>
                    <a:pt x="13016" y="12918"/>
                  </a:cubicBezTo>
                  <a:cubicBezTo>
                    <a:pt x="13028" y="12918"/>
                    <a:pt x="13037" y="12915"/>
                    <a:pt x="13043" y="12909"/>
                  </a:cubicBezTo>
                  <a:cubicBezTo>
                    <a:pt x="13410" y="12542"/>
                    <a:pt x="2335" y="901"/>
                    <a:pt x="1868" y="434"/>
                  </a:cubicBezTo>
                  <a:cubicBezTo>
                    <a:pt x="1599" y="145"/>
                    <a:pt x="1263" y="1"/>
                    <a:pt x="9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9"/>
            <p:cNvSpPr/>
            <p:nvPr/>
          </p:nvSpPr>
          <p:spPr>
            <a:xfrm>
              <a:off x="12007925" y="1276300"/>
              <a:ext cx="401125" cy="234775"/>
            </a:xfrm>
            <a:custGeom>
              <a:rect b="b" l="l" r="r" t="t"/>
              <a:pathLst>
                <a:path extrusionOk="0" h="9391" w="16045">
                  <a:moveTo>
                    <a:pt x="1056" y="1"/>
                  </a:moveTo>
                  <a:cubicBezTo>
                    <a:pt x="712" y="1"/>
                    <a:pt x="406" y="141"/>
                    <a:pt x="267" y="399"/>
                  </a:cubicBezTo>
                  <a:cubicBezTo>
                    <a:pt x="0" y="833"/>
                    <a:pt x="267" y="1467"/>
                    <a:pt x="834" y="1800"/>
                  </a:cubicBezTo>
                  <a:cubicBezTo>
                    <a:pt x="1386" y="2157"/>
                    <a:pt x="14743" y="9390"/>
                    <a:pt x="15725" y="9390"/>
                  </a:cubicBezTo>
                  <a:cubicBezTo>
                    <a:pt x="15753" y="9390"/>
                    <a:pt x="15771" y="9384"/>
                    <a:pt x="15778" y="9372"/>
                  </a:cubicBezTo>
                  <a:cubicBezTo>
                    <a:pt x="16045" y="8905"/>
                    <a:pt x="2335" y="533"/>
                    <a:pt x="1768" y="199"/>
                  </a:cubicBezTo>
                  <a:cubicBezTo>
                    <a:pt x="1539" y="65"/>
                    <a:pt x="1289" y="1"/>
                    <a:pt x="10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9"/>
            <p:cNvSpPr/>
            <p:nvPr/>
          </p:nvSpPr>
          <p:spPr>
            <a:xfrm>
              <a:off x="11897000" y="1556450"/>
              <a:ext cx="439500" cy="132950"/>
            </a:xfrm>
            <a:custGeom>
              <a:rect b="b" l="l" r="r" t="t"/>
              <a:pathLst>
                <a:path extrusionOk="0" h="5318" w="17580">
                  <a:moveTo>
                    <a:pt x="1109" y="1"/>
                  </a:moveTo>
                  <a:cubicBezTo>
                    <a:pt x="639" y="1"/>
                    <a:pt x="237" y="248"/>
                    <a:pt x="134" y="635"/>
                  </a:cubicBezTo>
                  <a:cubicBezTo>
                    <a:pt x="1" y="1135"/>
                    <a:pt x="401" y="1702"/>
                    <a:pt x="1068" y="1869"/>
                  </a:cubicBezTo>
                  <a:cubicBezTo>
                    <a:pt x="1662" y="2025"/>
                    <a:pt x="15415" y="5317"/>
                    <a:pt x="17247" y="5317"/>
                  </a:cubicBezTo>
                  <a:cubicBezTo>
                    <a:pt x="17369" y="5317"/>
                    <a:pt x="17438" y="5303"/>
                    <a:pt x="17447" y="5271"/>
                  </a:cubicBezTo>
                  <a:cubicBezTo>
                    <a:pt x="17580" y="4771"/>
                    <a:pt x="2202" y="234"/>
                    <a:pt x="1535" y="68"/>
                  </a:cubicBezTo>
                  <a:cubicBezTo>
                    <a:pt x="1391" y="22"/>
                    <a:pt x="1247" y="1"/>
                    <a:pt x="1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9"/>
            <p:cNvSpPr/>
            <p:nvPr/>
          </p:nvSpPr>
          <p:spPr>
            <a:xfrm>
              <a:off x="11864475" y="1855000"/>
              <a:ext cx="447850" cy="46725"/>
            </a:xfrm>
            <a:custGeom>
              <a:rect b="b" l="l" r="r" t="t"/>
              <a:pathLst>
                <a:path extrusionOk="0" h="1869" w="17914">
                  <a:moveTo>
                    <a:pt x="1202" y="1"/>
                  </a:moveTo>
                  <a:cubicBezTo>
                    <a:pt x="535" y="1"/>
                    <a:pt x="1" y="434"/>
                    <a:pt x="1" y="935"/>
                  </a:cubicBezTo>
                  <a:cubicBezTo>
                    <a:pt x="1" y="1469"/>
                    <a:pt x="535" y="1869"/>
                    <a:pt x="1202" y="1869"/>
                  </a:cubicBezTo>
                  <a:cubicBezTo>
                    <a:pt x="1869" y="1869"/>
                    <a:pt x="17914" y="1469"/>
                    <a:pt x="17914" y="935"/>
                  </a:cubicBezTo>
                  <a:cubicBezTo>
                    <a:pt x="17914" y="434"/>
                    <a:pt x="1869" y="1"/>
                    <a:pt x="12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9"/>
            <p:cNvSpPr/>
            <p:nvPr/>
          </p:nvSpPr>
          <p:spPr>
            <a:xfrm>
              <a:off x="13776675" y="1823325"/>
              <a:ext cx="447850" cy="46725"/>
            </a:xfrm>
            <a:custGeom>
              <a:rect b="b" l="l" r="r" t="t"/>
              <a:pathLst>
                <a:path extrusionOk="0" h="1869" w="17914">
                  <a:moveTo>
                    <a:pt x="16713" y="0"/>
                  </a:moveTo>
                  <a:cubicBezTo>
                    <a:pt x="16046" y="0"/>
                    <a:pt x="1" y="401"/>
                    <a:pt x="1" y="934"/>
                  </a:cubicBezTo>
                  <a:cubicBezTo>
                    <a:pt x="1" y="1435"/>
                    <a:pt x="16046" y="1868"/>
                    <a:pt x="16713" y="1868"/>
                  </a:cubicBezTo>
                  <a:cubicBezTo>
                    <a:pt x="17380" y="1868"/>
                    <a:pt x="17914" y="1435"/>
                    <a:pt x="17914" y="934"/>
                  </a:cubicBezTo>
                  <a:cubicBezTo>
                    <a:pt x="17914" y="401"/>
                    <a:pt x="17380" y="0"/>
                    <a:pt x="167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9"/>
            <p:cNvSpPr/>
            <p:nvPr/>
          </p:nvSpPr>
          <p:spPr>
            <a:xfrm>
              <a:off x="13744150" y="1525200"/>
              <a:ext cx="439500" cy="133350"/>
            </a:xfrm>
            <a:custGeom>
              <a:rect b="b" l="l" r="r" t="t"/>
              <a:pathLst>
                <a:path extrusionOk="0" h="5334" w="17580">
                  <a:moveTo>
                    <a:pt x="16425" y="0"/>
                  </a:moveTo>
                  <a:cubicBezTo>
                    <a:pt x="16301" y="0"/>
                    <a:pt x="16173" y="16"/>
                    <a:pt x="16046" y="50"/>
                  </a:cubicBezTo>
                  <a:cubicBezTo>
                    <a:pt x="15379" y="250"/>
                    <a:pt x="1" y="4787"/>
                    <a:pt x="134" y="5287"/>
                  </a:cubicBezTo>
                  <a:cubicBezTo>
                    <a:pt x="143" y="5319"/>
                    <a:pt x="212" y="5333"/>
                    <a:pt x="334" y="5333"/>
                  </a:cubicBezTo>
                  <a:cubicBezTo>
                    <a:pt x="2166" y="5333"/>
                    <a:pt x="15919" y="2041"/>
                    <a:pt x="16513" y="1885"/>
                  </a:cubicBezTo>
                  <a:cubicBezTo>
                    <a:pt x="17146" y="1685"/>
                    <a:pt x="17580" y="1151"/>
                    <a:pt x="17447" y="651"/>
                  </a:cubicBezTo>
                  <a:cubicBezTo>
                    <a:pt x="17340" y="251"/>
                    <a:pt x="16915" y="0"/>
                    <a:pt x="1642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9"/>
            <p:cNvSpPr/>
            <p:nvPr/>
          </p:nvSpPr>
          <p:spPr>
            <a:xfrm>
              <a:off x="13664100" y="1248350"/>
              <a:ext cx="401150" cy="234425"/>
            </a:xfrm>
            <a:custGeom>
              <a:rect b="b" l="l" r="r" t="t"/>
              <a:pathLst>
                <a:path extrusionOk="0" h="9377" w="16046">
                  <a:moveTo>
                    <a:pt x="14970" y="1"/>
                  </a:moveTo>
                  <a:cubicBezTo>
                    <a:pt x="14737" y="1"/>
                    <a:pt x="14485" y="62"/>
                    <a:pt x="14244" y="183"/>
                  </a:cubicBezTo>
                  <a:cubicBezTo>
                    <a:pt x="13677" y="517"/>
                    <a:pt x="1" y="8923"/>
                    <a:pt x="234" y="9356"/>
                  </a:cubicBezTo>
                  <a:cubicBezTo>
                    <a:pt x="242" y="9370"/>
                    <a:pt x="262" y="9377"/>
                    <a:pt x="293" y="9377"/>
                  </a:cubicBezTo>
                  <a:cubicBezTo>
                    <a:pt x="1322" y="9377"/>
                    <a:pt x="14628" y="2141"/>
                    <a:pt x="15178" y="1817"/>
                  </a:cubicBezTo>
                  <a:cubicBezTo>
                    <a:pt x="15779" y="1484"/>
                    <a:pt x="16045" y="850"/>
                    <a:pt x="15779" y="416"/>
                  </a:cubicBezTo>
                  <a:cubicBezTo>
                    <a:pt x="15619" y="137"/>
                    <a:pt x="15316" y="1"/>
                    <a:pt x="1497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9"/>
            <p:cNvSpPr/>
            <p:nvPr/>
          </p:nvSpPr>
          <p:spPr>
            <a:xfrm>
              <a:off x="13541525" y="1011025"/>
              <a:ext cx="335250" cy="323025"/>
            </a:xfrm>
            <a:custGeom>
              <a:rect b="b" l="l" r="r" t="t"/>
              <a:pathLst>
                <a:path extrusionOk="0" h="12921" w="13410">
                  <a:moveTo>
                    <a:pt x="12442" y="0"/>
                  </a:moveTo>
                  <a:cubicBezTo>
                    <a:pt x="12139" y="0"/>
                    <a:pt x="11808" y="137"/>
                    <a:pt x="11542" y="403"/>
                  </a:cubicBezTo>
                  <a:cubicBezTo>
                    <a:pt x="11041" y="903"/>
                    <a:pt x="0" y="12545"/>
                    <a:pt x="367" y="12912"/>
                  </a:cubicBezTo>
                  <a:cubicBezTo>
                    <a:pt x="373" y="12918"/>
                    <a:pt x="382" y="12921"/>
                    <a:pt x="394" y="12921"/>
                  </a:cubicBezTo>
                  <a:cubicBezTo>
                    <a:pt x="1110" y="12921"/>
                    <a:pt x="12383" y="2196"/>
                    <a:pt x="12843" y="1737"/>
                  </a:cubicBezTo>
                  <a:cubicBezTo>
                    <a:pt x="13310" y="1270"/>
                    <a:pt x="13410" y="603"/>
                    <a:pt x="13043" y="236"/>
                  </a:cubicBezTo>
                  <a:cubicBezTo>
                    <a:pt x="12885" y="78"/>
                    <a:pt x="12671" y="0"/>
                    <a:pt x="1244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9"/>
            <p:cNvSpPr/>
            <p:nvPr/>
          </p:nvSpPr>
          <p:spPr>
            <a:xfrm>
              <a:off x="13385575" y="830000"/>
              <a:ext cx="248525" cy="390500"/>
            </a:xfrm>
            <a:custGeom>
              <a:rect b="b" l="l" r="r" t="t"/>
              <a:pathLst>
                <a:path extrusionOk="0" h="15620" w="9941">
                  <a:moveTo>
                    <a:pt x="9009" y="1"/>
                  </a:moveTo>
                  <a:cubicBezTo>
                    <a:pt x="8625" y="1"/>
                    <a:pt x="8218" y="255"/>
                    <a:pt x="7973" y="672"/>
                  </a:cubicBezTo>
                  <a:cubicBezTo>
                    <a:pt x="7639" y="1239"/>
                    <a:pt x="0" y="15349"/>
                    <a:pt x="434" y="15616"/>
                  </a:cubicBezTo>
                  <a:cubicBezTo>
                    <a:pt x="438" y="15619"/>
                    <a:pt x="444" y="15620"/>
                    <a:pt x="450" y="15620"/>
                  </a:cubicBezTo>
                  <a:cubicBezTo>
                    <a:pt x="1062" y="15620"/>
                    <a:pt x="9277" y="2168"/>
                    <a:pt x="9607" y="1606"/>
                  </a:cubicBezTo>
                  <a:cubicBezTo>
                    <a:pt x="9941" y="1039"/>
                    <a:pt x="9841" y="338"/>
                    <a:pt x="9407" y="105"/>
                  </a:cubicBezTo>
                  <a:cubicBezTo>
                    <a:pt x="9283" y="34"/>
                    <a:pt x="9147" y="1"/>
                    <a:pt x="90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9"/>
            <p:cNvSpPr/>
            <p:nvPr/>
          </p:nvSpPr>
          <p:spPr>
            <a:xfrm>
              <a:off x="13206275" y="717725"/>
              <a:ext cx="146800" cy="433500"/>
            </a:xfrm>
            <a:custGeom>
              <a:rect b="b" l="l" r="r" t="t"/>
              <a:pathLst>
                <a:path extrusionOk="0" h="17340" w="5872">
                  <a:moveTo>
                    <a:pt x="4941" y="0"/>
                  </a:moveTo>
                  <a:cubicBezTo>
                    <a:pt x="4497" y="0"/>
                    <a:pt x="4049" y="379"/>
                    <a:pt x="3903" y="960"/>
                  </a:cubicBezTo>
                  <a:cubicBezTo>
                    <a:pt x="3737" y="1594"/>
                    <a:pt x="1" y="17205"/>
                    <a:pt x="501" y="17338"/>
                  </a:cubicBezTo>
                  <a:cubicBezTo>
                    <a:pt x="503" y="17339"/>
                    <a:pt x="505" y="17339"/>
                    <a:pt x="507" y="17339"/>
                  </a:cubicBezTo>
                  <a:cubicBezTo>
                    <a:pt x="1007" y="17339"/>
                    <a:pt x="5539" y="2091"/>
                    <a:pt x="5705" y="1427"/>
                  </a:cubicBezTo>
                  <a:cubicBezTo>
                    <a:pt x="5871" y="793"/>
                    <a:pt x="5638" y="159"/>
                    <a:pt x="5138" y="26"/>
                  </a:cubicBezTo>
                  <a:cubicBezTo>
                    <a:pt x="5073" y="9"/>
                    <a:pt x="5007" y="0"/>
                    <a:pt x="49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 name="Google Shape;851;p19"/>
          <p:cNvGrpSpPr/>
          <p:nvPr/>
        </p:nvGrpSpPr>
        <p:grpSpPr>
          <a:xfrm rot="8100000">
            <a:off x="-1156108" y="-260860"/>
            <a:ext cx="3179929" cy="1486173"/>
            <a:chOff x="11578450" y="398700"/>
            <a:chExt cx="2926275" cy="1367625"/>
          </a:xfrm>
        </p:grpSpPr>
        <p:sp>
          <p:nvSpPr>
            <p:cNvPr id="852" name="Google Shape;852;p19"/>
            <p:cNvSpPr/>
            <p:nvPr/>
          </p:nvSpPr>
          <p:spPr>
            <a:xfrm>
              <a:off x="13127050" y="398700"/>
              <a:ext cx="115950" cy="554875"/>
            </a:xfrm>
            <a:custGeom>
              <a:rect b="b" l="l" r="r" t="t"/>
              <a:pathLst>
                <a:path extrusionOk="0" h="22195" w="4638">
                  <a:moveTo>
                    <a:pt x="3398" y="0"/>
                  </a:moveTo>
                  <a:cubicBezTo>
                    <a:pt x="2817" y="0"/>
                    <a:pt x="2295" y="573"/>
                    <a:pt x="2202" y="1345"/>
                  </a:cubicBezTo>
                  <a:cubicBezTo>
                    <a:pt x="2102" y="2179"/>
                    <a:pt x="1" y="22127"/>
                    <a:pt x="634" y="22194"/>
                  </a:cubicBezTo>
                  <a:cubicBezTo>
                    <a:pt x="636" y="22194"/>
                    <a:pt x="638" y="22194"/>
                    <a:pt x="639" y="22194"/>
                  </a:cubicBezTo>
                  <a:cubicBezTo>
                    <a:pt x="1317" y="22194"/>
                    <a:pt x="4404" y="2477"/>
                    <a:pt x="4504" y="1646"/>
                  </a:cubicBezTo>
                  <a:cubicBezTo>
                    <a:pt x="4637" y="845"/>
                    <a:pt x="4204" y="78"/>
                    <a:pt x="3536" y="11"/>
                  </a:cubicBezTo>
                  <a:cubicBezTo>
                    <a:pt x="3490" y="4"/>
                    <a:pt x="3444" y="0"/>
                    <a:pt x="33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9"/>
            <p:cNvSpPr/>
            <p:nvPr/>
          </p:nvSpPr>
          <p:spPr>
            <a:xfrm>
              <a:off x="12804325" y="404525"/>
              <a:ext cx="115925" cy="554875"/>
            </a:xfrm>
            <a:custGeom>
              <a:rect b="b" l="l" r="r" t="t"/>
              <a:pathLst>
                <a:path extrusionOk="0" h="22195" w="4637">
                  <a:moveTo>
                    <a:pt x="1207" y="1"/>
                  </a:moveTo>
                  <a:cubicBezTo>
                    <a:pt x="1161" y="1"/>
                    <a:pt x="1114" y="4"/>
                    <a:pt x="1068" y="12"/>
                  </a:cubicBezTo>
                  <a:cubicBezTo>
                    <a:pt x="434" y="78"/>
                    <a:pt x="0" y="812"/>
                    <a:pt x="134" y="1646"/>
                  </a:cubicBezTo>
                  <a:cubicBezTo>
                    <a:pt x="234" y="2479"/>
                    <a:pt x="3359" y="22194"/>
                    <a:pt x="4000" y="22194"/>
                  </a:cubicBezTo>
                  <a:cubicBezTo>
                    <a:pt x="4001" y="22194"/>
                    <a:pt x="4002" y="22194"/>
                    <a:pt x="4003" y="22194"/>
                  </a:cubicBezTo>
                  <a:cubicBezTo>
                    <a:pt x="4637" y="22094"/>
                    <a:pt x="2535" y="2180"/>
                    <a:pt x="2435" y="1346"/>
                  </a:cubicBezTo>
                  <a:cubicBezTo>
                    <a:pt x="2343" y="573"/>
                    <a:pt x="1792" y="1"/>
                    <a:pt x="1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9"/>
            <p:cNvSpPr/>
            <p:nvPr/>
          </p:nvSpPr>
          <p:spPr>
            <a:xfrm>
              <a:off x="12440725" y="507475"/>
              <a:ext cx="250200" cy="518675"/>
            </a:xfrm>
            <a:custGeom>
              <a:rect b="b" l="l" r="r" t="t"/>
              <a:pathLst>
                <a:path extrusionOk="0" h="20747" w="10008">
                  <a:moveTo>
                    <a:pt x="1145" y="0"/>
                  </a:moveTo>
                  <a:cubicBezTo>
                    <a:pt x="1027" y="0"/>
                    <a:pt x="911" y="20"/>
                    <a:pt x="801" y="63"/>
                  </a:cubicBezTo>
                  <a:cubicBezTo>
                    <a:pt x="234" y="330"/>
                    <a:pt x="1" y="1131"/>
                    <a:pt x="334" y="1898"/>
                  </a:cubicBezTo>
                  <a:cubicBezTo>
                    <a:pt x="633" y="2693"/>
                    <a:pt x="8704" y="20747"/>
                    <a:pt x="9395" y="20747"/>
                  </a:cubicBezTo>
                  <a:cubicBezTo>
                    <a:pt x="9399" y="20747"/>
                    <a:pt x="9404" y="20746"/>
                    <a:pt x="9407" y="20745"/>
                  </a:cubicBezTo>
                  <a:cubicBezTo>
                    <a:pt x="10008" y="20511"/>
                    <a:pt x="2803" y="1798"/>
                    <a:pt x="2469" y="1031"/>
                  </a:cubicBezTo>
                  <a:cubicBezTo>
                    <a:pt x="2224" y="404"/>
                    <a:pt x="1667" y="0"/>
                    <a:pt x="1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9"/>
            <p:cNvSpPr/>
            <p:nvPr/>
          </p:nvSpPr>
          <p:spPr>
            <a:xfrm>
              <a:off x="12118000" y="701550"/>
              <a:ext cx="366125" cy="448975"/>
            </a:xfrm>
            <a:custGeom>
              <a:rect b="b" l="l" r="r" t="t"/>
              <a:pathLst>
                <a:path extrusionOk="0" h="17959" w="14645">
                  <a:moveTo>
                    <a:pt x="1130" y="1"/>
                  </a:moveTo>
                  <a:cubicBezTo>
                    <a:pt x="903" y="1"/>
                    <a:pt x="686" y="67"/>
                    <a:pt x="501" y="206"/>
                  </a:cubicBezTo>
                  <a:cubicBezTo>
                    <a:pt x="0" y="573"/>
                    <a:pt x="0" y="1440"/>
                    <a:pt x="501" y="2107"/>
                  </a:cubicBezTo>
                  <a:cubicBezTo>
                    <a:pt x="995" y="2767"/>
                    <a:pt x="13350" y="17958"/>
                    <a:pt x="14121" y="17958"/>
                  </a:cubicBezTo>
                  <a:cubicBezTo>
                    <a:pt x="14131" y="17958"/>
                    <a:pt x="14138" y="17956"/>
                    <a:pt x="14144" y="17952"/>
                  </a:cubicBezTo>
                  <a:cubicBezTo>
                    <a:pt x="14644" y="17552"/>
                    <a:pt x="2869" y="1340"/>
                    <a:pt x="2369" y="673"/>
                  </a:cubicBezTo>
                  <a:cubicBezTo>
                    <a:pt x="2020" y="237"/>
                    <a:pt x="1558" y="1"/>
                    <a:pt x="11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9"/>
            <p:cNvSpPr/>
            <p:nvPr/>
          </p:nvSpPr>
          <p:spPr>
            <a:xfrm>
              <a:off x="11852800" y="972500"/>
              <a:ext cx="463700" cy="350100"/>
            </a:xfrm>
            <a:custGeom>
              <a:rect b="b" l="l" r="r" t="t"/>
              <a:pathLst>
                <a:path extrusionOk="0" h="14004" w="18548">
                  <a:moveTo>
                    <a:pt x="1252" y="1"/>
                  </a:moveTo>
                  <a:cubicBezTo>
                    <a:pt x="910" y="1"/>
                    <a:pt x="601" y="126"/>
                    <a:pt x="401" y="376"/>
                  </a:cubicBezTo>
                  <a:cubicBezTo>
                    <a:pt x="1" y="910"/>
                    <a:pt x="234" y="1710"/>
                    <a:pt x="901" y="2244"/>
                  </a:cubicBezTo>
                  <a:cubicBezTo>
                    <a:pt x="1521" y="2733"/>
                    <a:pt x="17068" y="14003"/>
                    <a:pt x="18100" y="14003"/>
                  </a:cubicBezTo>
                  <a:cubicBezTo>
                    <a:pt x="18123" y="14003"/>
                    <a:pt x="18139" y="13997"/>
                    <a:pt x="18147" y="13986"/>
                  </a:cubicBezTo>
                  <a:cubicBezTo>
                    <a:pt x="18547" y="13485"/>
                    <a:pt x="2970" y="876"/>
                    <a:pt x="2302" y="376"/>
                  </a:cubicBezTo>
                  <a:cubicBezTo>
                    <a:pt x="1969" y="126"/>
                    <a:pt x="1594" y="1"/>
                    <a:pt x="1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9"/>
            <p:cNvSpPr/>
            <p:nvPr/>
          </p:nvSpPr>
          <p:spPr>
            <a:xfrm>
              <a:off x="11669350" y="1301625"/>
              <a:ext cx="528725" cy="231475"/>
            </a:xfrm>
            <a:custGeom>
              <a:rect b="b" l="l" r="r" t="t"/>
              <a:pathLst>
                <a:path extrusionOk="0" h="9259" w="21149">
                  <a:moveTo>
                    <a:pt x="1353" y="1"/>
                  </a:moveTo>
                  <a:cubicBezTo>
                    <a:pt x="840" y="1"/>
                    <a:pt x="395" y="240"/>
                    <a:pt x="234" y="654"/>
                  </a:cubicBezTo>
                  <a:cubicBezTo>
                    <a:pt x="0" y="1254"/>
                    <a:pt x="401" y="1988"/>
                    <a:pt x="1168" y="2322"/>
                  </a:cubicBezTo>
                  <a:cubicBezTo>
                    <a:pt x="1906" y="2610"/>
                    <a:pt x="19283" y="9259"/>
                    <a:pt x="20810" y="9259"/>
                  </a:cubicBezTo>
                  <a:cubicBezTo>
                    <a:pt x="20871" y="9259"/>
                    <a:pt x="20906" y="9248"/>
                    <a:pt x="20915" y="9227"/>
                  </a:cubicBezTo>
                  <a:cubicBezTo>
                    <a:pt x="21149" y="8626"/>
                    <a:pt x="2836" y="487"/>
                    <a:pt x="2068" y="153"/>
                  </a:cubicBezTo>
                  <a:cubicBezTo>
                    <a:pt x="1830" y="50"/>
                    <a:pt x="1584" y="1"/>
                    <a:pt x="13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9"/>
            <p:cNvSpPr/>
            <p:nvPr/>
          </p:nvSpPr>
          <p:spPr>
            <a:xfrm>
              <a:off x="11578450" y="1666175"/>
              <a:ext cx="559575" cy="100150"/>
            </a:xfrm>
            <a:custGeom>
              <a:rect b="b" l="l" r="r" t="t"/>
              <a:pathLst>
                <a:path extrusionOk="0" h="4006" w="22383">
                  <a:moveTo>
                    <a:pt x="1504" y="1"/>
                  </a:moveTo>
                  <a:cubicBezTo>
                    <a:pt x="793" y="1"/>
                    <a:pt x="161" y="410"/>
                    <a:pt x="100" y="982"/>
                  </a:cubicBezTo>
                  <a:cubicBezTo>
                    <a:pt x="0" y="1616"/>
                    <a:pt x="601" y="2217"/>
                    <a:pt x="1435" y="2350"/>
                  </a:cubicBezTo>
                  <a:cubicBezTo>
                    <a:pt x="2158" y="2437"/>
                    <a:pt x="17268" y="4005"/>
                    <a:pt x="21301" y="4005"/>
                  </a:cubicBezTo>
                  <a:cubicBezTo>
                    <a:pt x="21917" y="4005"/>
                    <a:pt x="22274" y="3969"/>
                    <a:pt x="22283" y="3885"/>
                  </a:cubicBezTo>
                  <a:cubicBezTo>
                    <a:pt x="22383" y="3251"/>
                    <a:pt x="2569" y="149"/>
                    <a:pt x="1735" y="15"/>
                  </a:cubicBezTo>
                  <a:cubicBezTo>
                    <a:pt x="1658" y="5"/>
                    <a:pt x="1580" y="1"/>
                    <a:pt x="15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9"/>
            <p:cNvSpPr/>
            <p:nvPr/>
          </p:nvSpPr>
          <p:spPr>
            <a:xfrm>
              <a:off x="13945975" y="1625075"/>
              <a:ext cx="558750" cy="100325"/>
            </a:xfrm>
            <a:custGeom>
              <a:rect b="b" l="l" r="r" t="t"/>
              <a:pathLst>
                <a:path extrusionOk="0" h="4013" w="22350">
                  <a:moveTo>
                    <a:pt x="20916" y="0"/>
                  </a:moveTo>
                  <a:cubicBezTo>
                    <a:pt x="20818" y="0"/>
                    <a:pt x="20717" y="8"/>
                    <a:pt x="20615" y="25"/>
                  </a:cubicBezTo>
                  <a:cubicBezTo>
                    <a:pt x="19781" y="125"/>
                    <a:pt x="0" y="3260"/>
                    <a:pt x="67" y="3894"/>
                  </a:cubicBezTo>
                  <a:cubicBezTo>
                    <a:pt x="80" y="3977"/>
                    <a:pt x="431" y="4013"/>
                    <a:pt x="1034" y="4013"/>
                  </a:cubicBezTo>
                  <a:cubicBezTo>
                    <a:pt x="5044" y="4013"/>
                    <a:pt x="20190" y="2413"/>
                    <a:pt x="20915" y="2326"/>
                  </a:cubicBezTo>
                  <a:cubicBezTo>
                    <a:pt x="21749" y="2226"/>
                    <a:pt x="22350" y="1626"/>
                    <a:pt x="22250" y="959"/>
                  </a:cubicBezTo>
                  <a:cubicBezTo>
                    <a:pt x="22191" y="402"/>
                    <a:pt x="21619" y="0"/>
                    <a:pt x="209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9"/>
            <p:cNvSpPr/>
            <p:nvPr/>
          </p:nvSpPr>
          <p:spPr>
            <a:xfrm>
              <a:off x="13874250" y="1263275"/>
              <a:ext cx="529575" cy="231550"/>
            </a:xfrm>
            <a:custGeom>
              <a:rect b="b" l="l" r="r" t="t"/>
              <a:pathLst>
                <a:path extrusionOk="0" h="9262" w="21183">
                  <a:moveTo>
                    <a:pt x="19797" y="0"/>
                  </a:moveTo>
                  <a:cubicBezTo>
                    <a:pt x="19565" y="0"/>
                    <a:pt x="19320" y="49"/>
                    <a:pt x="19081" y="153"/>
                  </a:cubicBezTo>
                  <a:cubicBezTo>
                    <a:pt x="18314" y="453"/>
                    <a:pt x="1" y="8626"/>
                    <a:pt x="267" y="9226"/>
                  </a:cubicBezTo>
                  <a:cubicBezTo>
                    <a:pt x="277" y="9250"/>
                    <a:pt x="316" y="9262"/>
                    <a:pt x="382" y="9262"/>
                  </a:cubicBezTo>
                  <a:cubicBezTo>
                    <a:pt x="1968" y="9262"/>
                    <a:pt x="19245" y="2608"/>
                    <a:pt x="19982" y="2288"/>
                  </a:cubicBezTo>
                  <a:cubicBezTo>
                    <a:pt x="20749" y="1988"/>
                    <a:pt x="21182" y="1220"/>
                    <a:pt x="20949" y="653"/>
                  </a:cubicBezTo>
                  <a:cubicBezTo>
                    <a:pt x="20765" y="240"/>
                    <a:pt x="20312" y="0"/>
                    <a:pt x="19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9"/>
            <p:cNvSpPr/>
            <p:nvPr/>
          </p:nvSpPr>
          <p:spPr>
            <a:xfrm>
              <a:off x="13747500" y="939150"/>
              <a:ext cx="462850" cy="350875"/>
            </a:xfrm>
            <a:custGeom>
              <a:rect b="b" l="l" r="r" t="t"/>
              <a:pathLst>
                <a:path extrusionOk="0" h="14035" w="18514">
                  <a:moveTo>
                    <a:pt x="17263" y="0"/>
                  </a:moveTo>
                  <a:cubicBezTo>
                    <a:pt x="16921" y="0"/>
                    <a:pt x="16545" y="125"/>
                    <a:pt x="16212" y="376"/>
                  </a:cubicBezTo>
                  <a:cubicBezTo>
                    <a:pt x="15545" y="876"/>
                    <a:pt x="0" y="13518"/>
                    <a:pt x="367" y="14019"/>
                  </a:cubicBezTo>
                  <a:cubicBezTo>
                    <a:pt x="376" y="14029"/>
                    <a:pt x="391" y="14034"/>
                    <a:pt x="412" y="14034"/>
                  </a:cubicBezTo>
                  <a:cubicBezTo>
                    <a:pt x="1435" y="14034"/>
                    <a:pt x="16993" y="2734"/>
                    <a:pt x="17646" y="2244"/>
                  </a:cubicBezTo>
                  <a:cubicBezTo>
                    <a:pt x="18313" y="1710"/>
                    <a:pt x="18514" y="909"/>
                    <a:pt x="18113" y="376"/>
                  </a:cubicBezTo>
                  <a:cubicBezTo>
                    <a:pt x="17913" y="125"/>
                    <a:pt x="17605" y="0"/>
                    <a:pt x="17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9"/>
            <p:cNvSpPr/>
            <p:nvPr/>
          </p:nvSpPr>
          <p:spPr>
            <a:xfrm>
              <a:off x="13571525" y="675925"/>
              <a:ext cx="366125" cy="448775"/>
            </a:xfrm>
            <a:custGeom>
              <a:rect b="b" l="l" r="r" t="t"/>
              <a:pathLst>
                <a:path extrusionOk="0" h="17951" w="14645">
                  <a:moveTo>
                    <a:pt x="13524" y="0"/>
                  </a:moveTo>
                  <a:cubicBezTo>
                    <a:pt x="13092" y="0"/>
                    <a:pt x="12610" y="252"/>
                    <a:pt x="12276" y="697"/>
                  </a:cubicBezTo>
                  <a:cubicBezTo>
                    <a:pt x="11776" y="1331"/>
                    <a:pt x="1" y="17576"/>
                    <a:pt x="501" y="17943"/>
                  </a:cubicBezTo>
                  <a:cubicBezTo>
                    <a:pt x="508" y="17948"/>
                    <a:pt x="517" y="17951"/>
                    <a:pt x="527" y="17951"/>
                  </a:cubicBezTo>
                  <a:cubicBezTo>
                    <a:pt x="1352" y="17951"/>
                    <a:pt x="13617" y="2757"/>
                    <a:pt x="14144" y="2098"/>
                  </a:cubicBezTo>
                  <a:cubicBezTo>
                    <a:pt x="14645" y="1431"/>
                    <a:pt x="14645" y="597"/>
                    <a:pt x="14111" y="197"/>
                  </a:cubicBezTo>
                  <a:cubicBezTo>
                    <a:pt x="13944" y="63"/>
                    <a:pt x="13740" y="0"/>
                    <a:pt x="135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9"/>
            <p:cNvSpPr/>
            <p:nvPr/>
          </p:nvSpPr>
          <p:spPr>
            <a:xfrm>
              <a:off x="13360550" y="491550"/>
              <a:ext cx="248525" cy="518775"/>
            </a:xfrm>
            <a:custGeom>
              <a:rect b="b" l="l" r="r" t="t"/>
              <a:pathLst>
                <a:path extrusionOk="0" h="20751" w="9941">
                  <a:moveTo>
                    <a:pt x="8786" y="0"/>
                  </a:moveTo>
                  <a:cubicBezTo>
                    <a:pt x="8274" y="0"/>
                    <a:pt x="7742" y="386"/>
                    <a:pt x="7473" y="1034"/>
                  </a:cubicBezTo>
                  <a:cubicBezTo>
                    <a:pt x="7172" y="1801"/>
                    <a:pt x="1" y="20514"/>
                    <a:pt x="568" y="20748"/>
                  </a:cubicBezTo>
                  <a:cubicBezTo>
                    <a:pt x="571" y="20749"/>
                    <a:pt x="576" y="20750"/>
                    <a:pt x="580" y="20750"/>
                  </a:cubicBezTo>
                  <a:cubicBezTo>
                    <a:pt x="1271" y="20750"/>
                    <a:pt x="9309" y="2664"/>
                    <a:pt x="9641" y="1901"/>
                  </a:cubicBezTo>
                  <a:cubicBezTo>
                    <a:pt x="9941" y="1134"/>
                    <a:pt x="9741" y="300"/>
                    <a:pt x="9140" y="67"/>
                  </a:cubicBezTo>
                  <a:cubicBezTo>
                    <a:pt x="9026" y="22"/>
                    <a:pt x="8906" y="0"/>
                    <a:pt x="87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 name="Google Shape;864;p19"/>
          <p:cNvGrpSpPr/>
          <p:nvPr/>
        </p:nvGrpSpPr>
        <p:grpSpPr>
          <a:xfrm rot="-2700000">
            <a:off x="7666872" y="4157579"/>
            <a:ext cx="2564623" cy="1324909"/>
            <a:chOff x="11864475" y="682500"/>
            <a:chExt cx="2360050" cy="1219225"/>
          </a:xfrm>
        </p:grpSpPr>
        <p:sp>
          <p:nvSpPr>
            <p:cNvPr id="865" name="Google Shape;865;p19"/>
            <p:cNvSpPr/>
            <p:nvPr/>
          </p:nvSpPr>
          <p:spPr>
            <a:xfrm>
              <a:off x="13005300" y="682500"/>
              <a:ext cx="46725" cy="447850"/>
            </a:xfrm>
            <a:custGeom>
              <a:rect b="b" l="l" r="r" t="t"/>
              <a:pathLst>
                <a:path extrusionOk="0" h="17914" w="1869">
                  <a:moveTo>
                    <a:pt x="934" y="1"/>
                  </a:moveTo>
                  <a:cubicBezTo>
                    <a:pt x="401" y="1"/>
                    <a:pt x="0" y="534"/>
                    <a:pt x="0" y="1201"/>
                  </a:cubicBezTo>
                  <a:cubicBezTo>
                    <a:pt x="0" y="1869"/>
                    <a:pt x="401" y="17913"/>
                    <a:pt x="934" y="17913"/>
                  </a:cubicBezTo>
                  <a:cubicBezTo>
                    <a:pt x="1435" y="17913"/>
                    <a:pt x="1868" y="1869"/>
                    <a:pt x="1868" y="1201"/>
                  </a:cubicBezTo>
                  <a:cubicBezTo>
                    <a:pt x="1868" y="534"/>
                    <a:pt x="1435" y="1"/>
                    <a:pt x="9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9"/>
            <p:cNvSpPr/>
            <p:nvPr/>
          </p:nvSpPr>
          <p:spPr>
            <a:xfrm>
              <a:off x="12704250" y="726050"/>
              <a:ext cx="147625" cy="433500"/>
            </a:xfrm>
            <a:custGeom>
              <a:rect b="b" l="l" r="r" t="t"/>
              <a:pathLst>
                <a:path extrusionOk="0" h="17340" w="5905">
                  <a:moveTo>
                    <a:pt x="962" y="1"/>
                  </a:moveTo>
                  <a:cubicBezTo>
                    <a:pt x="898" y="1"/>
                    <a:pt x="832" y="9"/>
                    <a:pt x="768" y="27"/>
                  </a:cubicBezTo>
                  <a:cubicBezTo>
                    <a:pt x="267" y="160"/>
                    <a:pt x="0" y="794"/>
                    <a:pt x="167" y="1428"/>
                  </a:cubicBezTo>
                  <a:cubicBezTo>
                    <a:pt x="333" y="2092"/>
                    <a:pt x="4865" y="17340"/>
                    <a:pt x="5398" y="17340"/>
                  </a:cubicBezTo>
                  <a:cubicBezTo>
                    <a:pt x="5400" y="17340"/>
                    <a:pt x="5402" y="17340"/>
                    <a:pt x="5404" y="17339"/>
                  </a:cubicBezTo>
                  <a:cubicBezTo>
                    <a:pt x="5905" y="17206"/>
                    <a:pt x="2169" y="1594"/>
                    <a:pt x="1969" y="961"/>
                  </a:cubicBezTo>
                  <a:cubicBezTo>
                    <a:pt x="1823" y="380"/>
                    <a:pt x="1400" y="1"/>
                    <a:pt x="9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9"/>
            <p:cNvSpPr/>
            <p:nvPr/>
          </p:nvSpPr>
          <p:spPr>
            <a:xfrm>
              <a:off x="12426550" y="845850"/>
              <a:ext cx="249375" cy="390500"/>
            </a:xfrm>
            <a:custGeom>
              <a:rect b="b" l="l" r="r" t="t"/>
              <a:pathLst>
                <a:path extrusionOk="0" h="15620" w="9975">
                  <a:moveTo>
                    <a:pt x="946" y="1"/>
                  </a:moveTo>
                  <a:cubicBezTo>
                    <a:pt x="812" y="1"/>
                    <a:pt x="683" y="34"/>
                    <a:pt x="568" y="105"/>
                  </a:cubicBezTo>
                  <a:cubicBezTo>
                    <a:pt x="101" y="372"/>
                    <a:pt x="1" y="1039"/>
                    <a:pt x="334" y="1606"/>
                  </a:cubicBezTo>
                  <a:cubicBezTo>
                    <a:pt x="664" y="2200"/>
                    <a:pt x="8912" y="15620"/>
                    <a:pt x="9493" y="15620"/>
                  </a:cubicBezTo>
                  <a:cubicBezTo>
                    <a:pt x="9498" y="15620"/>
                    <a:pt x="9503" y="15618"/>
                    <a:pt x="9507" y="15616"/>
                  </a:cubicBezTo>
                  <a:cubicBezTo>
                    <a:pt x="9974" y="15382"/>
                    <a:pt x="2302" y="1272"/>
                    <a:pt x="1969" y="672"/>
                  </a:cubicBezTo>
                  <a:cubicBezTo>
                    <a:pt x="1724" y="255"/>
                    <a:pt x="1317" y="1"/>
                    <a:pt x="9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9"/>
            <p:cNvSpPr/>
            <p:nvPr/>
          </p:nvSpPr>
          <p:spPr>
            <a:xfrm>
              <a:off x="12189725" y="1033600"/>
              <a:ext cx="335250" cy="322975"/>
            </a:xfrm>
            <a:custGeom>
              <a:rect b="b" l="l" r="r" t="t"/>
              <a:pathLst>
                <a:path extrusionOk="0" h="12919" w="13410">
                  <a:moveTo>
                    <a:pt x="956" y="1"/>
                  </a:moveTo>
                  <a:cubicBezTo>
                    <a:pt x="731" y="1"/>
                    <a:pt x="522" y="78"/>
                    <a:pt x="367" y="234"/>
                  </a:cubicBezTo>
                  <a:cubicBezTo>
                    <a:pt x="0" y="600"/>
                    <a:pt x="67" y="1268"/>
                    <a:pt x="534" y="1735"/>
                  </a:cubicBezTo>
                  <a:cubicBezTo>
                    <a:pt x="1026" y="2194"/>
                    <a:pt x="12300" y="12918"/>
                    <a:pt x="13016" y="12918"/>
                  </a:cubicBezTo>
                  <a:cubicBezTo>
                    <a:pt x="13028" y="12918"/>
                    <a:pt x="13037" y="12915"/>
                    <a:pt x="13043" y="12909"/>
                  </a:cubicBezTo>
                  <a:cubicBezTo>
                    <a:pt x="13410" y="12542"/>
                    <a:pt x="2335" y="901"/>
                    <a:pt x="1868" y="434"/>
                  </a:cubicBezTo>
                  <a:cubicBezTo>
                    <a:pt x="1599" y="145"/>
                    <a:pt x="1263" y="1"/>
                    <a:pt x="9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9"/>
            <p:cNvSpPr/>
            <p:nvPr/>
          </p:nvSpPr>
          <p:spPr>
            <a:xfrm>
              <a:off x="12007925" y="1276300"/>
              <a:ext cx="401125" cy="234775"/>
            </a:xfrm>
            <a:custGeom>
              <a:rect b="b" l="l" r="r" t="t"/>
              <a:pathLst>
                <a:path extrusionOk="0" h="9391" w="16045">
                  <a:moveTo>
                    <a:pt x="1056" y="1"/>
                  </a:moveTo>
                  <a:cubicBezTo>
                    <a:pt x="712" y="1"/>
                    <a:pt x="406" y="141"/>
                    <a:pt x="267" y="399"/>
                  </a:cubicBezTo>
                  <a:cubicBezTo>
                    <a:pt x="0" y="833"/>
                    <a:pt x="267" y="1467"/>
                    <a:pt x="834" y="1800"/>
                  </a:cubicBezTo>
                  <a:cubicBezTo>
                    <a:pt x="1386" y="2157"/>
                    <a:pt x="14743" y="9390"/>
                    <a:pt x="15725" y="9390"/>
                  </a:cubicBezTo>
                  <a:cubicBezTo>
                    <a:pt x="15753" y="9390"/>
                    <a:pt x="15771" y="9384"/>
                    <a:pt x="15778" y="9372"/>
                  </a:cubicBezTo>
                  <a:cubicBezTo>
                    <a:pt x="16045" y="8905"/>
                    <a:pt x="2335" y="533"/>
                    <a:pt x="1768" y="199"/>
                  </a:cubicBezTo>
                  <a:cubicBezTo>
                    <a:pt x="1539" y="65"/>
                    <a:pt x="1289" y="1"/>
                    <a:pt x="10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9"/>
            <p:cNvSpPr/>
            <p:nvPr/>
          </p:nvSpPr>
          <p:spPr>
            <a:xfrm>
              <a:off x="11897000" y="1556450"/>
              <a:ext cx="439500" cy="132950"/>
            </a:xfrm>
            <a:custGeom>
              <a:rect b="b" l="l" r="r" t="t"/>
              <a:pathLst>
                <a:path extrusionOk="0" h="5318" w="17580">
                  <a:moveTo>
                    <a:pt x="1109" y="1"/>
                  </a:moveTo>
                  <a:cubicBezTo>
                    <a:pt x="639" y="1"/>
                    <a:pt x="237" y="248"/>
                    <a:pt x="134" y="635"/>
                  </a:cubicBezTo>
                  <a:cubicBezTo>
                    <a:pt x="1" y="1135"/>
                    <a:pt x="401" y="1702"/>
                    <a:pt x="1068" y="1869"/>
                  </a:cubicBezTo>
                  <a:cubicBezTo>
                    <a:pt x="1662" y="2025"/>
                    <a:pt x="15415" y="5317"/>
                    <a:pt x="17247" y="5317"/>
                  </a:cubicBezTo>
                  <a:cubicBezTo>
                    <a:pt x="17369" y="5317"/>
                    <a:pt x="17438" y="5303"/>
                    <a:pt x="17447" y="5271"/>
                  </a:cubicBezTo>
                  <a:cubicBezTo>
                    <a:pt x="17580" y="4771"/>
                    <a:pt x="2202" y="234"/>
                    <a:pt x="1535" y="68"/>
                  </a:cubicBezTo>
                  <a:cubicBezTo>
                    <a:pt x="1391" y="22"/>
                    <a:pt x="1247"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9"/>
            <p:cNvSpPr/>
            <p:nvPr/>
          </p:nvSpPr>
          <p:spPr>
            <a:xfrm>
              <a:off x="11864475" y="1855000"/>
              <a:ext cx="447850" cy="46725"/>
            </a:xfrm>
            <a:custGeom>
              <a:rect b="b" l="l" r="r" t="t"/>
              <a:pathLst>
                <a:path extrusionOk="0" h="1869" w="17914">
                  <a:moveTo>
                    <a:pt x="1202" y="1"/>
                  </a:moveTo>
                  <a:cubicBezTo>
                    <a:pt x="535" y="1"/>
                    <a:pt x="1" y="434"/>
                    <a:pt x="1" y="935"/>
                  </a:cubicBezTo>
                  <a:cubicBezTo>
                    <a:pt x="1" y="1469"/>
                    <a:pt x="535" y="1869"/>
                    <a:pt x="1202" y="1869"/>
                  </a:cubicBezTo>
                  <a:cubicBezTo>
                    <a:pt x="1869" y="1869"/>
                    <a:pt x="17914" y="1469"/>
                    <a:pt x="17914" y="935"/>
                  </a:cubicBezTo>
                  <a:cubicBezTo>
                    <a:pt x="17914" y="434"/>
                    <a:pt x="1869" y="1"/>
                    <a:pt x="12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9"/>
            <p:cNvSpPr/>
            <p:nvPr/>
          </p:nvSpPr>
          <p:spPr>
            <a:xfrm>
              <a:off x="13776675" y="1823325"/>
              <a:ext cx="447850" cy="46725"/>
            </a:xfrm>
            <a:custGeom>
              <a:rect b="b" l="l" r="r" t="t"/>
              <a:pathLst>
                <a:path extrusionOk="0" h="1869" w="17914">
                  <a:moveTo>
                    <a:pt x="16713" y="0"/>
                  </a:moveTo>
                  <a:cubicBezTo>
                    <a:pt x="16046" y="0"/>
                    <a:pt x="1" y="401"/>
                    <a:pt x="1" y="934"/>
                  </a:cubicBezTo>
                  <a:cubicBezTo>
                    <a:pt x="1" y="1435"/>
                    <a:pt x="16046" y="1868"/>
                    <a:pt x="16713" y="1868"/>
                  </a:cubicBezTo>
                  <a:cubicBezTo>
                    <a:pt x="17380" y="1868"/>
                    <a:pt x="17914" y="1435"/>
                    <a:pt x="17914" y="934"/>
                  </a:cubicBezTo>
                  <a:cubicBezTo>
                    <a:pt x="17914" y="401"/>
                    <a:pt x="17380" y="0"/>
                    <a:pt x="167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9"/>
            <p:cNvSpPr/>
            <p:nvPr/>
          </p:nvSpPr>
          <p:spPr>
            <a:xfrm>
              <a:off x="13744150" y="1525200"/>
              <a:ext cx="439500" cy="133350"/>
            </a:xfrm>
            <a:custGeom>
              <a:rect b="b" l="l" r="r" t="t"/>
              <a:pathLst>
                <a:path extrusionOk="0" h="5334" w="17580">
                  <a:moveTo>
                    <a:pt x="16425" y="0"/>
                  </a:moveTo>
                  <a:cubicBezTo>
                    <a:pt x="16301" y="0"/>
                    <a:pt x="16173" y="16"/>
                    <a:pt x="16046" y="50"/>
                  </a:cubicBezTo>
                  <a:cubicBezTo>
                    <a:pt x="15379" y="250"/>
                    <a:pt x="1" y="4787"/>
                    <a:pt x="134" y="5287"/>
                  </a:cubicBezTo>
                  <a:cubicBezTo>
                    <a:pt x="143" y="5319"/>
                    <a:pt x="212" y="5333"/>
                    <a:pt x="334" y="5333"/>
                  </a:cubicBezTo>
                  <a:cubicBezTo>
                    <a:pt x="2166" y="5333"/>
                    <a:pt x="15919" y="2041"/>
                    <a:pt x="16513" y="1885"/>
                  </a:cubicBezTo>
                  <a:cubicBezTo>
                    <a:pt x="17146" y="1685"/>
                    <a:pt x="17580" y="1151"/>
                    <a:pt x="17447" y="651"/>
                  </a:cubicBezTo>
                  <a:cubicBezTo>
                    <a:pt x="17340" y="251"/>
                    <a:pt x="16915" y="0"/>
                    <a:pt x="164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9"/>
            <p:cNvSpPr/>
            <p:nvPr/>
          </p:nvSpPr>
          <p:spPr>
            <a:xfrm>
              <a:off x="13664100" y="1248350"/>
              <a:ext cx="401150" cy="234425"/>
            </a:xfrm>
            <a:custGeom>
              <a:rect b="b" l="l" r="r" t="t"/>
              <a:pathLst>
                <a:path extrusionOk="0" h="9377" w="16046">
                  <a:moveTo>
                    <a:pt x="14970" y="1"/>
                  </a:moveTo>
                  <a:cubicBezTo>
                    <a:pt x="14737" y="1"/>
                    <a:pt x="14485" y="62"/>
                    <a:pt x="14244" y="183"/>
                  </a:cubicBezTo>
                  <a:cubicBezTo>
                    <a:pt x="13677" y="517"/>
                    <a:pt x="1" y="8923"/>
                    <a:pt x="234" y="9356"/>
                  </a:cubicBezTo>
                  <a:cubicBezTo>
                    <a:pt x="242" y="9370"/>
                    <a:pt x="262" y="9377"/>
                    <a:pt x="293" y="9377"/>
                  </a:cubicBezTo>
                  <a:cubicBezTo>
                    <a:pt x="1322" y="9377"/>
                    <a:pt x="14628" y="2141"/>
                    <a:pt x="15178" y="1817"/>
                  </a:cubicBezTo>
                  <a:cubicBezTo>
                    <a:pt x="15779" y="1484"/>
                    <a:pt x="16045" y="850"/>
                    <a:pt x="15779" y="416"/>
                  </a:cubicBezTo>
                  <a:cubicBezTo>
                    <a:pt x="15619" y="137"/>
                    <a:pt x="15316" y="1"/>
                    <a:pt x="149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9"/>
            <p:cNvSpPr/>
            <p:nvPr/>
          </p:nvSpPr>
          <p:spPr>
            <a:xfrm>
              <a:off x="13541525" y="1011025"/>
              <a:ext cx="335250" cy="323025"/>
            </a:xfrm>
            <a:custGeom>
              <a:rect b="b" l="l" r="r" t="t"/>
              <a:pathLst>
                <a:path extrusionOk="0" h="12921" w="13410">
                  <a:moveTo>
                    <a:pt x="12442" y="0"/>
                  </a:moveTo>
                  <a:cubicBezTo>
                    <a:pt x="12139" y="0"/>
                    <a:pt x="11808" y="137"/>
                    <a:pt x="11542" y="403"/>
                  </a:cubicBezTo>
                  <a:cubicBezTo>
                    <a:pt x="11041" y="903"/>
                    <a:pt x="0" y="12545"/>
                    <a:pt x="367" y="12912"/>
                  </a:cubicBezTo>
                  <a:cubicBezTo>
                    <a:pt x="373" y="12918"/>
                    <a:pt x="382" y="12921"/>
                    <a:pt x="394" y="12921"/>
                  </a:cubicBezTo>
                  <a:cubicBezTo>
                    <a:pt x="1110" y="12921"/>
                    <a:pt x="12383" y="2196"/>
                    <a:pt x="12843" y="1737"/>
                  </a:cubicBezTo>
                  <a:cubicBezTo>
                    <a:pt x="13310" y="1270"/>
                    <a:pt x="13410" y="603"/>
                    <a:pt x="13043" y="236"/>
                  </a:cubicBezTo>
                  <a:cubicBezTo>
                    <a:pt x="12885" y="78"/>
                    <a:pt x="12671" y="0"/>
                    <a:pt x="124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9"/>
            <p:cNvSpPr/>
            <p:nvPr/>
          </p:nvSpPr>
          <p:spPr>
            <a:xfrm>
              <a:off x="13385575" y="830000"/>
              <a:ext cx="248525" cy="390500"/>
            </a:xfrm>
            <a:custGeom>
              <a:rect b="b" l="l" r="r" t="t"/>
              <a:pathLst>
                <a:path extrusionOk="0" h="15620" w="9941">
                  <a:moveTo>
                    <a:pt x="9009" y="1"/>
                  </a:moveTo>
                  <a:cubicBezTo>
                    <a:pt x="8625" y="1"/>
                    <a:pt x="8218" y="255"/>
                    <a:pt x="7973" y="672"/>
                  </a:cubicBezTo>
                  <a:cubicBezTo>
                    <a:pt x="7639" y="1239"/>
                    <a:pt x="0" y="15349"/>
                    <a:pt x="434" y="15616"/>
                  </a:cubicBezTo>
                  <a:cubicBezTo>
                    <a:pt x="438" y="15619"/>
                    <a:pt x="444" y="15620"/>
                    <a:pt x="450" y="15620"/>
                  </a:cubicBezTo>
                  <a:cubicBezTo>
                    <a:pt x="1062" y="15620"/>
                    <a:pt x="9277" y="2168"/>
                    <a:pt x="9607" y="1606"/>
                  </a:cubicBezTo>
                  <a:cubicBezTo>
                    <a:pt x="9941" y="1039"/>
                    <a:pt x="9841" y="338"/>
                    <a:pt x="9407" y="105"/>
                  </a:cubicBezTo>
                  <a:cubicBezTo>
                    <a:pt x="9283" y="34"/>
                    <a:pt x="9147" y="1"/>
                    <a:pt x="90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9"/>
            <p:cNvSpPr/>
            <p:nvPr/>
          </p:nvSpPr>
          <p:spPr>
            <a:xfrm>
              <a:off x="13206275" y="717725"/>
              <a:ext cx="146800" cy="433500"/>
            </a:xfrm>
            <a:custGeom>
              <a:rect b="b" l="l" r="r" t="t"/>
              <a:pathLst>
                <a:path extrusionOk="0" h="17340" w="5872">
                  <a:moveTo>
                    <a:pt x="4941" y="0"/>
                  </a:moveTo>
                  <a:cubicBezTo>
                    <a:pt x="4497" y="0"/>
                    <a:pt x="4049" y="379"/>
                    <a:pt x="3903" y="960"/>
                  </a:cubicBezTo>
                  <a:cubicBezTo>
                    <a:pt x="3737" y="1594"/>
                    <a:pt x="1" y="17205"/>
                    <a:pt x="501" y="17338"/>
                  </a:cubicBezTo>
                  <a:cubicBezTo>
                    <a:pt x="503" y="17339"/>
                    <a:pt x="505" y="17339"/>
                    <a:pt x="507" y="17339"/>
                  </a:cubicBezTo>
                  <a:cubicBezTo>
                    <a:pt x="1007" y="17339"/>
                    <a:pt x="5539" y="2091"/>
                    <a:pt x="5705" y="1427"/>
                  </a:cubicBezTo>
                  <a:cubicBezTo>
                    <a:pt x="5871" y="793"/>
                    <a:pt x="5638" y="159"/>
                    <a:pt x="5138" y="26"/>
                  </a:cubicBezTo>
                  <a:cubicBezTo>
                    <a:pt x="5073" y="9"/>
                    <a:pt x="5007" y="0"/>
                    <a:pt x="4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 name="Google Shape;878;p19"/>
          <p:cNvGrpSpPr/>
          <p:nvPr/>
        </p:nvGrpSpPr>
        <p:grpSpPr>
          <a:xfrm rot="-2700000">
            <a:off x="7195924" y="3918129"/>
            <a:ext cx="3179929" cy="1486173"/>
            <a:chOff x="11578450" y="398700"/>
            <a:chExt cx="2926275" cy="1367625"/>
          </a:xfrm>
        </p:grpSpPr>
        <p:sp>
          <p:nvSpPr>
            <p:cNvPr id="879" name="Google Shape;879;p19"/>
            <p:cNvSpPr/>
            <p:nvPr/>
          </p:nvSpPr>
          <p:spPr>
            <a:xfrm>
              <a:off x="13127050" y="398700"/>
              <a:ext cx="115950" cy="554875"/>
            </a:xfrm>
            <a:custGeom>
              <a:rect b="b" l="l" r="r" t="t"/>
              <a:pathLst>
                <a:path extrusionOk="0" h="22195" w="4638">
                  <a:moveTo>
                    <a:pt x="3398" y="0"/>
                  </a:moveTo>
                  <a:cubicBezTo>
                    <a:pt x="2817" y="0"/>
                    <a:pt x="2295" y="573"/>
                    <a:pt x="2202" y="1345"/>
                  </a:cubicBezTo>
                  <a:cubicBezTo>
                    <a:pt x="2102" y="2179"/>
                    <a:pt x="1" y="22127"/>
                    <a:pt x="634" y="22194"/>
                  </a:cubicBezTo>
                  <a:cubicBezTo>
                    <a:pt x="636" y="22194"/>
                    <a:pt x="638" y="22194"/>
                    <a:pt x="639" y="22194"/>
                  </a:cubicBezTo>
                  <a:cubicBezTo>
                    <a:pt x="1317" y="22194"/>
                    <a:pt x="4404" y="2477"/>
                    <a:pt x="4504" y="1646"/>
                  </a:cubicBezTo>
                  <a:cubicBezTo>
                    <a:pt x="4637" y="845"/>
                    <a:pt x="4204" y="78"/>
                    <a:pt x="3536" y="11"/>
                  </a:cubicBezTo>
                  <a:cubicBezTo>
                    <a:pt x="3490" y="4"/>
                    <a:pt x="3444" y="0"/>
                    <a:pt x="33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9"/>
            <p:cNvSpPr/>
            <p:nvPr/>
          </p:nvSpPr>
          <p:spPr>
            <a:xfrm>
              <a:off x="12804325" y="404525"/>
              <a:ext cx="115925" cy="554875"/>
            </a:xfrm>
            <a:custGeom>
              <a:rect b="b" l="l" r="r" t="t"/>
              <a:pathLst>
                <a:path extrusionOk="0" h="22195" w="4637">
                  <a:moveTo>
                    <a:pt x="1207" y="1"/>
                  </a:moveTo>
                  <a:cubicBezTo>
                    <a:pt x="1161" y="1"/>
                    <a:pt x="1114" y="4"/>
                    <a:pt x="1068" y="12"/>
                  </a:cubicBezTo>
                  <a:cubicBezTo>
                    <a:pt x="434" y="78"/>
                    <a:pt x="0" y="812"/>
                    <a:pt x="134" y="1646"/>
                  </a:cubicBezTo>
                  <a:cubicBezTo>
                    <a:pt x="234" y="2479"/>
                    <a:pt x="3359" y="22194"/>
                    <a:pt x="4000" y="22194"/>
                  </a:cubicBezTo>
                  <a:cubicBezTo>
                    <a:pt x="4001" y="22194"/>
                    <a:pt x="4002" y="22194"/>
                    <a:pt x="4003" y="22194"/>
                  </a:cubicBezTo>
                  <a:cubicBezTo>
                    <a:pt x="4637" y="22094"/>
                    <a:pt x="2535" y="2180"/>
                    <a:pt x="2435" y="1346"/>
                  </a:cubicBezTo>
                  <a:cubicBezTo>
                    <a:pt x="2343" y="573"/>
                    <a:pt x="1792" y="1"/>
                    <a:pt x="1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9"/>
            <p:cNvSpPr/>
            <p:nvPr/>
          </p:nvSpPr>
          <p:spPr>
            <a:xfrm>
              <a:off x="12440725" y="507475"/>
              <a:ext cx="250200" cy="518675"/>
            </a:xfrm>
            <a:custGeom>
              <a:rect b="b" l="l" r="r" t="t"/>
              <a:pathLst>
                <a:path extrusionOk="0" h="20747" w="10008">
                  <a:moveTo>
                    <a:pt x="1145" y="0"/>
                  </a:moveTo>
                  <a:cubicBezTo>
                    <a:pt x="1027" y="0"/>
                    <a:pt x="911" y="20"/>
                    <a:pt x="801" y="63"/>
                  </a:cubicBezTo>
                  <a:cubicBezTo>
                    <a:pt x="234" y="330"/>
                    <a:pt x="1" y="1131"/>
                    <a:pt x="334" y="1898"/>
                  </a:cubicBezTo>
                  <a:cubicBezTo>
                    <a:pt x="633" y="2693"/>
                    <a:pt x="8704" y="20747"/>
                    <a:pt x="9395" y="20747"/>
                  </a:cubicBezTo>
                  <a:cubicBezTo>
                    <a:pt x="9399" y="20747"/>
                    <a:pt x="9404" y="20746"/>
                    <a:pt x="9407" y="20745"/>
                  </a:cubicBezTo>
                  <a:cubicBezTo>
                    <a:pt x="10008" y="20511"/>
                    <a:pt x="2803" y="1798"/>
                    <a:pt x="2469" y="1031"/>
                  </a:cubicBezTo>
                  <a:cubicBezTo>
                    <a:pt x="2224" y="404"/>
                    <a:pt x="1667" y="0"/>
                    <a:pt x="1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9"/>
            <p:cNvSpPr/>
            <p:nvPr/>
          </p:nvSpPr>
          <p:spPr>
            <a:xfrm>
              <a:off x="12118000" y="701550"/>
              <a:ext cx="366125" cy="448975"/>
            </a:xfrm>
            <a:custGeom>
              <a:rect b="b" l="l" r="r" t="t"/>
              <a:pathLst>
                <a:path extrusionOk="0" h="17959" w="14645">
                  <a:moveTo>
                    <a:pt x="1130" y="1"/>
                  </a:moveTo>
                  <a:cubicBezTo>
                    <a:pt x="903" y="1"/>
                    <a:pt x="686" y="67"/>
                    <a:pt x="501" y="206"/>
                  </a:cubicBezTo>
                  <a:cubicBezTo>
                    <a:pt x="0" y="573"/>
                    <a:pt x="0" y="1440"/>
                    <a:pt x="501" y="2107"/>
                  </a:cubicBezTo>
                  <a:cubicBezTo>
                    <a:pt x="995" y="2767"/>
                    <a:pt x="13350" y="17958"/>
                    <a:pt x="14121" y="17958"/>
                  </a:cubicBezTo>
                  <a:cubicBezTo>
                    <a:pt x="14131" y="17958"/>
                    <a:pt x="14138" y="17956"/>
                    <a:pt x="14144" y="17952"/>
                  </a:cubicBezTo>
                  <a:cubicBezTo>
                    <a:pt x="14644" y="17552"/>
                    <a:pt x="2869" y="1340"/>
                    <a:pt x="2369" y="673"/>
                  </a:cubicBezTo>
                  <a:cubicBezTo>
                    <a:pt x="2020" y="237"/>
                    <a:pt x="1558" y="1"/>
                    <a:pt x="11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9"/>
            <p:cNvSpPr/>
            <p:nvPr/>
          </p:nvSpPr>
          <p:spPr>
            <a:xfrm>
              <a:off x="11852800" y="972500"/>
              <a:ext cx="463700" cy="350100"/>
            </a:xfrm>
            <a:custGeom>
              <a:rect b="b" l="l" r="r" t="t"/>
              <a:pathLst>
                <a:path extrusionOk="0" h="14004" w="18548">
                  <a:moveTo>
                    <a:pt x="1252" y="1"/>
                  </a:moveTo>
                  <a:cubicBezTo>
                    <a:pt x="910" y="1"/>
                    <a:pt x="601" y="126"/>
                    <a:pt x="401" y="376"/>
                  </a:cubicBezTo>
                  <a:cubicBezTo>
                    <a:pt x="1" y="910"/>
                    <a:pt x="234" y="1710"/>
                    <a:pt x="901" y="2244"/>
                  </a:cubicBezTo>
                  <a:cubicBezTo>
                    <a:pt x="1521" y="2733"/>
                    <a:pt x="17068" y="14003"/>
                    <a:pt x="18100" y="14003"/>
                  </a:cubicBezTo>
                  <a:cubicBezTo>
                    <a:pt x="18123" y="14003"/>
                    <a:pt x="18139" y="13997"/>
                    <a:pt x="18147" y="13986"/>
                  </a:cubicBezTo>
                  <a:cubicBezTo>
                    <a:pt x="18547" y="13485"/>
                    <a:pt x="2970" y="876"/>
                    <a:pt x="2302" y="376"/>
                  </a:cubicBezTo>
                  <a:cubicBezTo>
                    <a:pt x="1969" y="126"/>
                    <a:pt x="1594" y="1"/>
                    <a:pt x="1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9"/>
            <p:cNvSpPr/>
            <p:nvPr/>
          </p:nvSpPr>
          <p:spPr>
            <a:xfrm>
              <a:off x="11669350" y="1301625"/>
              <a:ext cx="528725" cy="231475"/>
            </a:xfrm>
            <a:custGeom>
              <a:rect b="b" l="l" r="r" t="t"/>
              <a:pathLst>
                <a:path extrusionOk="0" h="9259" w="21149">
                  <a:moveTo>
                    <a:pt x="1353" y="1"/>
                  </a:moveTo>
                  <a:cubicBezTo>
                    <a:pt x="840" y="1"/>
                    <a:pt x="395" y="240"/>
                    <a:pt x="234" y="654"/>
                  </a:cubicBezTo>
                  <a:cubicBezTo>
                    <a:pt x="0" y="1254"/>
                    <a:pt x="401" y="1988"/>
                    <a:pt x="1168" y="2322"/>
                  </a:cubicBezTo>
                  <a:cubicBezTo>
                    <a:pt x="1906" y="2610"/>
                    <a:pt x="19283" y="9259"/>
                    <a:pt x="20810" y="9259"/>
                  </a:cubicBezTo>
                  <a:cubicBezTo>
                    <a:pt x="20871" y="9259"/>
                    <a:pt x="20906" y="9248"/>
                    <a:pt x="20915" y="9227"/>
                  </a:cubicBezTo>
                  <a:cubicBezTo>
                    <a:pt x="21149" y="8626"/>
                    <a:pt x="2836" y="487"/>
                    <a:pt x="2068" y="153"/>
                  </a:cubicBezTo>
                  <a:cubicBezTo>
                    <a:pt x="1830" y="50"/>
                    <a:pt x="1584" y="1"/>
                    <a:pt x="13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9"/>
            <p:cNvSpPr/>
            <p:nvPr/>
          </p:nvSpPr>
          <p:spPr>
            <a:xfrm>
              <a:off x="11578450" y="1666175"/>
              <a:ext cx="559575" cy="100150"/>
            </a:xfrm>
            <a:custGeom>
              <a:rect b="b" l="l" r="r" t="t"/>
              <a:pathLst>
                <a:path extrusionOk="0" h="4006" w="22383">
                  <a:moveTo>
                    <a:pt x="1504" y="1"/>
                  </a:moveTo>
                  <a:cubicBezTo>
                    <a:pt x="793" y="1"/>
                    <a:pt x="161" y="410"/>
                    <a:pt x="100" y="982"/>
                  </a:cubicBezTo>
                  <a:cubicBezTo>
                    <a:pt x="0" y="1616"/>
                    <a:pt x="601" y="2217"/>
                    <a:pt x="1435" y="2350"/>
                  </a:cubicBezTo>
                  <a:cubicBezTo>
                    <a:pt x="2158" y="2437"/>
                    <a:pt x="17268" y="4005"/>
                    <a:pt x="21301" y="4005"/>
                  </a:cubicBezTo>
                  <a:cubicBezTo>
                    <a:pt x="21917" y="4005"/>
                    <a:pt x="22274" y="3969"/>
                    <a:pt x="22283" y="3885"/>
                  </a:cubicBezTo>
                  <a:cubicBezTo>
                    <a:pt x="22383" y="3251"/>
                    <a:pt x="2569" y="149"/>
                    <a:pt x="1735" y="15"/>
                  </a:cubicBezTo>
                  <a:cubicBezTo>
                    <a:pt x="1658" y="5"/>
                    <a:pt x="1580" y="1"/>
                    <a:pt x="15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9"/>
            <p:cNvSpPr/>
            <p:nvPr/>
          </p:nvSpPr>
          <p:spPr>
            <a:xfrm>
              <a:off x="13945975" y="1625075"/>
              <a:ext cx="558750" cy="100325"/>
            </a:xfrm>
            <a:custGeom>
              <a:rect b="b" l="l" r="r" t="t"/>
              <a:pathLst>
                <a:path extrusionOk="0" h="4013" w="22350">
                  <a:moveTo>
                    <a:pt x="20916" y="0"/>
                  </a:moveTo>
                  <a:cubicBezTo>
                    <a:pt x="20818" y="0"/>
                    <a:pt x="20717" y="8"/>
                    <a:pt x="20615" y="25"/>
                  </a:cubicBezTo>
                  <a:cubicBezTo>
                    <a:pt x="19781" y="125"/>
                    <a:pt x="0" y="3260"/>
                    <a:pt x="67" y="3894"/>
                  </a:cubicBezTo>
                  <a:cubicBezTo>
                    <a:pt x="80" y="3977"/>
                    <a:pt x="431" y="4013"/>
                    <a:pt x="1034" y="4013"/>
                  </a:cubicBezTo>
                  <a:cubicBezTo>
                    <a:pt x="5044" y="4013"/>
                    <a:pt x="20190" y="2413"/>
                    <a:pt x="20915" y="2326"/>
                  </a:cubicBezTo>
                  <a:cubicBezTo>
                    <a:pt x="21749" y="2226"/>
                    <a:pt x="22350" y="1626"/>
                    <a:pt x="22250" y="959"/>
                  </a:cubicBezTo>
                  <a:cubicBezTo>
                    <a:pt x="22191" y="402"/>
                    <a:pt x="21619" y="0"/>
                    <a:pt x="209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9"/>
            <p:cNvSpPr/>
            <p:nvPr/>
          </p:nvSpPr>
          <p:spPr>
            <a:xfrm>
              <a:off x="13874250" y="1263275"/>
              <a:ext cx="529575" cy="231550"/>
            </a:xfrm>
            <a:custGeom>
              <a:rect b="b" l="l" r="r" t="t"/>
              <a:pathLst>
                <a:path extrusionOk="0" h="9262" w="21183">
                  <a:moveTo>
                    <a:pt x="19797" y="0"/>
                  </a:moveTo>
                  <a:cubicBezTo>
                    <a:pt x="19565" y="0"/>
                    <a:pt x="19320" y="49"/>
                    <a:pt x="19081" y="153"/>
                  </a:cubicBezTo>
                  <a:cubicBezTo>
                    <a:pt x="18314" y="453"/>
                    <a:pt x="1" y="8626"/>
                    <a:pt x="267" y="9226"/>
                  </a:cubicBezTo>
                  <a:cubicBezTo>
                    <a:pt x="277" y="9250"/>
                    <a:pt x="316" y="9262"/>
                    <a:pt x="382" y="9262"/>
                  </a:cubicBezTo>
                  <a:cubicBezTo>
                    <a:pt x="1968" y="9262"/>
                    <a:pt x="19245" y="2608"/>
                    <a:pt x="19982" y="2288"/>
                  </a:cubicBezTo>
                  <a:cubicBezTo>
                    <a:pt x="20749" y="1988"/>
                    <a:pt x="21182" y="1220"/>
                    <a:pt x="20949" y="653"/>
                  </a:cubicBezTo>
                  <a:cubicBezTo>
                    <a:pt x="20765" y="240"/>
                    <a:pt x="20312" y="0"/>
                    <a:pt x="19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9"/>
            <p:cNvSpPr/>
            <p:nvPr/>
          </p:nvSpPr>
          <p:spPr>
            <a:xfrm>
              <a:off x="13747500" y="939150"/>
              <a:ext cx="462850" cy="350875"/>
            </a:xfrm>
            <a:custGeom>
              <a:rect b="b" l="l" r="r" t="t"/>
              <a:pathLst>
                <a:path extrusionOk="0" h="14035" w="18514">
                  <a:moveTo>
                    <a:pt x="17263" y="0"/>
                  </a:moveTo>
                  <a:cubicBezTo>
                    <a:pt x="16921" y="0"/>
                    <a:pt x="16545" y="125"/>
                    <a:pt x="16212" y="376"/>
                  </a:cubicBezTo>
                  <a:cubicBezTo>
                    <a:pt x="15545" y="876"/>
                    <a:pt x="0" y="13518"/>
                    <a:pt x="367" y="14019"/>
                  </a:cubicBezTo>
                  <a:cubicBezTo>
                    <a:pt x="376" y="14029"/>
                    <a:pt x="391" y="14034"/>
                    <a:pt x="412" y="14034"/>
                  </a:cubicBezTo>
                  <a:cubicBezTo>
                    <a:pt x="1435" y="14034"/>
                    <a:pt x="16993" y="2734"/>
                    <a:pt x="17646" y="2244"/>
                  </a:cubicBezTo>
                  <a:cubicBezTo>
                    <a:pt x="18313" y="1710"/>
                    <a:pt x="18514" y="909"/>
                    <a:pt x="18113" y="376"/>
                  </a:cubicBezTo>
                  <a:cubicBezTo>
                    <a:pt x="17913" y="125"/>
                    <a:pt x="17605" y="0"/>
                    <a:pt x="17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9"/>
            <p:cNvSpPr/>
            <p:nvPr/>
          </p:nvSpPr>
          <p:spPr>
            <a:xfrm>
              <a:off x="13571525" y="675925"/>
              <a:ext cx="366125" cy="448775"/>
            </a:xfrm>
            <a:custGeom>
              <a:rect b="b" l="l" r="r" t="t"/>
              <a:pathLst>
                <a:path extrusionOk="0" h="17951" w="14645">
                  <a:moveTo>
                    <a:pt x="13524" y="0"/>
                  </a:moveTo>
                  <a:cubicBezTo>
                    <a:pt x="13092" y="0"/>
                    <a:pt x="12610" y="252"/>
                    <a:pt x="12276" y="697"/>
                  </a:cubicBezTo>
                  <a:cubicBezTo>
                    <a:pt x="11776" y="1331"/>
                    <a:pt x="1" y="17576"/>
                    <a:pt x="501" y="17943"/>
                  </a:cubicBezTo>
                  <a:cubicBezTo>
                    <a:pt x="508" y="17948"/>
                    <a:pt x="517" y="17951"/>
                    <a:pt x="527" y="17951"/>
                  </a:cubicBezTo>
                  <a:cubicBezTo>
                    <a:pt x="1352" y="17951"/>
                    <a:pt x="13617" y="2757"/>
                    <a:pt x="14144" y="2098"/>
                  </a:cubicBezTo>
                  <a:cubicBezTo>
                    <a:pt x="14645" y="1431"/>
                    <a:pt x="14645" y="597"/>
                    <a:pt x="14111" y="197"/>
                  </a:cubicBezTo>
                  <a:cubicBezTo>
                    <a:pt x="13944" y="63"/>
                    <a:pt x="13740" y="0"/>
                    <a:pt x="135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9"/>
            <p:cNvSpPr/>
            <p:nvPr/>
          </p:nvSpPr>
          <p:spPr>
            <a:xfrm>
              <a:off x="13360550" y="491550"/>
              <a:ext cx="248525" cy="518775"/>
            </a:xfrm>
            <a:custGeom>
              <a:rect b="b" l="l" r="r" t="t"/>
              <a:pathLst>
                <a:path extrusionOk="0" h="20751" w="9941">
                  <a:moveTo>
                    <a:pt x="8786" y="0"/>
                  </a:moveTo>
                  <a:cubicBezTo>
                    <a:pt x="8274" y="0"/>
                    <a:pt x="7742" y="386"/>
                    <a:pt x="7473" y="1034"/>
                  </a:cubicBezTo>
                  <a:cubicBezTo>
                    <a:pt x="7172" y="1801"/>
                    <a:pt x="1" y="20514"/>
                    <a:pt x="568" y="20748"/>
                  </a:cubicBezTo>
                  <a:cubicBezTo>
                    <a:pt x="571" y="20749"/>
                    <a:pt x="576" y="20750"/>
                    <a:pt x="580" y="20750"/>
                  </a:cubicBezTo>
                  <a:cubicBezTo>
                    <a:pt x="1271" y="20750"/>
                    <a:pt x="9309" y="2664"/>
                    <a:pt x="9641" y="1901"/>
                  </a:cubicBezTo>
                  <a:cubicBezTo>
                    <a:pt x="9941" y="1134"/>
                    <a:pt x="9741" y="300"/>
                    <a:pt x="9140" y="67"/>
                  </a:cubicBezTo>
                  <a:cubicBezTo>
                    <a:pt x="9026" y="22"/>
                    <a:pt x="8906" y="0"/>
                    <a:pt x="87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 name="Google Shape;891;p19"/>
          <p:cNvGrpSpPr/>
          <p:nvPr/>
        </p:nvGrpSpPr>
        <p:grpSpPr>
          <a:xfrm>
            <a:off x="8367177" y="140320"/>
            <a:ext cx="503197" cy="1205280"/>
            <a:chOff x="8367177" y="140320"/>
            <a:chExt cx="503197" cy="1205280"/>
          </a:xfrm>
        </p:grpSpPr>
        <p:grpSp>
          <p:nvGrpSpPr>
            <p:cNvPr id="892" name="Google Shape;892;p19"/>
            <p:cNvGrpSpPr/>
            <p:nvPr/>
          </p:nvGrpSpPr>
          <p:grpSpPr>
            <a:xfrm>
              <a:off x="8367177" y="140320"/>
              <a:ext cx="503195" cy="961126"/>
              <a:chOff x="9837415" y="342133"/>
              <a:chExt cx="503195" cy="961126"/>
            </a:xfrm>
          </p:grpSpPr>
          <p:sp>
            <p:nvSpPr>
              <p:cNvPr id="893" name="Google Shape;893;p19"/>
              <p:cNvSpPr/>
              <p:nvPr/>
            </p:nvSpPr>
            <p:spPr>
              <a:xfrm rot="2364473">
                <a:off x="10013801" y="978675"/>
                <a:ext cx="164522" cy="307293"/>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9"/>
              <p:cNvSpPr/>
              <p:nvPr/>
            </p:nvSpPr>
            <p:spPr>
              <a:xfrm>
                <a:off x="10214946" y="673824"/>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9"/>
              <p:cNvSpPr/>
              <p:nvPr/>
            </p:nvSpPr>
            <p:spPr>
              <a:xfrm>
                <a:off x="9837415" y="342133"/>
                <a:ext cx="186364" cy="513495"/>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solidFill>
                <a:schemeClr val="accent1"/>
              </a:solid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6" name="Google Shape;896;p19"/>
            <p:cNvSpPr/>
            <p:nvPr/>
          </p:nvSpPr>
          <p:spPr>
            <a:xfrm rot="533836">
              <a:off x="8774774" y="1183200"/>
              <a:ext cx="83976" cy="156850"/>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5_1_1_1_1_1_1_1">
    <p:spTree>
      <p:nvGrpSpPr>
        <p:cNvPr id="897" name="Shape 897"/>
        <p:cNvGrpSpPr/>
        <p:nvPr/>
      </p:nvGrpSpPr>
      <p:grpSpPr>
        <a:xfrm>
          <a:off x="0" y="0"/>
          <a:ext cx="0" cy="0"/>
          <a:chOff x="0" y="0"/>
          <a:chExt cx="0" cy="0"/>
        </a:xfrm>
      </p:grpSpPr>
      <p:sp>
        <p:nvSpPr>
          <p:cNvPr id="898" name="Google Shape;898;p20"/>
          <p:cNvSpPr txBox="1"/>
          <p:nvPr>
            <p:ph type="title"/>
          </p:nvPr>
        </p:nvSpPr>
        <p:spPr>
          <a:xfrm>
            <a:off x="713100" y="497850"/>
            <a:ext cx="7717800" cy="67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grpSp>
        <p:nvGrpSpPr>
          <p:cNvPr id="899" name="Google Shape;899;p20"/>
          <p:cNvGrpSpPr/>
          <p:nvPr/>
        </p:nvGrpSpPr>
        <p:grpSpPr>
          <a:xfrm flipH="1" rot="9000314">
            <a:off x="-568907" y="-94379"/>
            <a:ext cx="1852460" cy="956999"/>
            <a:chOff x="11864475" y="682500"/>
            <a:chExt cx="2360050" cy="1219225"/>
          </a:xfrm>
        </p:grpSpPr>
        <p:sp>
          <p:nvSpPr>
            <p:cNvPr id="900" name="Google Shape;900;p20"/>
            <p:cNvSpPr/>
            <p:nvPr/>
          </p:nvSpPr>
          <p:spPr>
            <a:xfrm>
              <a:off x="13005300" y="682500"/>
              <a:ext cx="46725" cy="447850"/>
            </a:xfrm>
            <a:custGeom>
              <a:rect b="b" l="l" r="r" t="t"/>
              <a:pathLst>
                <a:path extrusionOk="0" h="17914" w="1869">
                  <a:moveTo>
                    <a:pt x="934" y="1"/>
                  </a:moveTo>
                  <a:cubicBezTo>
                    <a:pt x="401" y="1"/>
                    <a:pt x="0" y="534"/>
                    <a:pt x="0" y="1201"/>
                  </a:cubicBezTo>
                  <a:cubicBezTo>
                    <a:pt x="0" y="1869"/>
                    <a:pt x="401" y="17913"/>
                    <a:pt x="934" y="17913"/>
                  </a:cubicBezTo>
                  <a:cubicBezTo>
                    <a:pt x="1435" y="17913"/>
                    <a:pt x="1868" y="1869"/>
                    <a:pt x="1868" y="1201"/>
                  </a:cubicBezTo>
                  <a:cubicBezTo>
                    <a:pt x="1868" y="534"/>
                    <a:pt x="1435" y="1"/>
                    <a:pt x="9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0"/>
            <p:cNvSpPr/>
            <p:nvPr/>
          </p:nvSpPr>
          <p:spPr>
            <a:xfrm>
              <a:off x="12704250" y="726050"/>
              <a:ext cx="147625" cy="433500"/>
            </a:xfrm>
            <a:custGeom>
              <a:rect b="b" l="l" r="r" t="t"/>
              <a:pathLst>
                <a:path extrusionOk="0" h="17340" w="5905">
                  <a:moveTo>
                    <a:pt x="962" y="1"/>
                  </a:moveTo>
                  <a:cubicBezTo>
                    <a:pt x="898" y="1"/>
                    <a:pt x="832" y="9"/>
                    <a:pt x="768" y="27"/>
                  </a:cubicBezTo>
                  <a:cubicBezTo>
                    <a:pt x="267" y="160"/>
                    <a:pt x="0" y="794"/>
                    <a:pt x="167" y="1428"/>
                  </a:cubicBezTo>
                  <a:cubicBezTo>
                    <a:pt x="333" y="2092"/>
                    <a:pt x="4865" y="17340"/>
                    <a:pt x="5398" y="17340"/>
                  </a:cubicBezTo>
                  <a:cubicBezTo>
                    <a:pt x="5400" y="17340"/>
                    <a:pt x="5402" y="17340"/>
                    <a:pt x="5404" y="17339"/>
                  </a:cubicBezTo>
                  <a:cubicBezTo>
                    <a:pt x="5905" y="17206"/>
                    <a:pt x="2169" y="1594"/>
                    <a:pt x="1969" y="961"/>
                  </a:cubicBezTo>
                  <a:cubicBezTo>
                    <a:pt x="1823" y="380"/>
                    <a:pt x="1400" y="1"/>
                    <a:pt x="9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0"/>
            <p:cNvSpPr/>
            <p:nvPr/>
          </p:nvSpPr>
          <p:spPr>
            <a:xfrm>
              <a:off x="12426550" y="845850"/>
              <a:ext cx="249375" cy="390500"/>
            </a:xfrm>
            <a:custGeom>
              <a:rect b="b" l="l" r="r" t="t"/>
              <a:pathLst>
                <a:path extrusionOk="0" h="15620" w="9975">
                  <a:moveTo>
                    <a:pt x="946" y="1"/>
                  </a:moveTo>
                  <a:cubicBezTo>
                    <a:pt x="812" y="1"/>
                    <a:pt x="683" y="34"/>
                    <a:pt x="568" y="105"/>
                  </a:cubicBezTo>
                  <a:cubicBezTo>
                    <a:pt x="101" y="372"/>
                    <a:pt x="1" y="1039"/>
                    <a:pt x="334" y="1606"/>
                  </a:cubicBezTo>
                  <a:cubicBezTo>
                    <a:pt x="664" y="2200"/>
                    <a:pt x="8912" y="15620"/>
                    <a:pt x="9493" y="15620"/>
                  </a:cubicBezTo>
                  <a:cubicBezTo>
                    <a:pt x="9498" y="15620"/>
                    <a:pt x="9503" y="15618"/>
                    <a:pt x="9507" y="15616"/>
                  </a:cubicBezTo>
                  <a:cubicBezTo>
                    <a:pt x="9974" y="15382"/>
                    <a:pt x="2302" y="1272"/>
                    <a:pt x="1969" y="672"/>
                  </a:cubicBezTo>
                  <a:cubicBezTo>
                    <a:pt x="1724" y="255"/>
                    <a:pt x="1317" y="1"/>
                    <a:pt x="9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0"/>
            <p:cNvSpPr/>
            <p:nvPr/>
          </p:nvSpPr>
          <p:spPr>
            <a:xfrm>
              <a:off x="12189725" y="1033600"/>
              <a:ext cx="335250" cy="322975"/>
            </a:xfrm>
            <a:custGeom>
              <a:rect b="b" l="l" r="r" t="t"/>
              <a:pathLst>
                <a:path extrusionOk="0" h="12919" w="13410">
                  <a:moveTo>
                    <a:pt x="956" y="1"/>
                  </a:moveTo>
                  <a:cubicBezTo>
                    <a:pt x="731" y="1"/>
                    <a:pt x="522" y="78"/>
                    <a:pt x="367" y="234"/>
                  </a:cubicBezTo>
                  <a:cubicBezTo>
                    <a:pt x="0" y="600"/>
                    <a:pt x="67" y="1268"/>
                    <a:pt x="534" y="1735"/>
                  </a:cubicBezTo>
                  <a:cubicBezTo>
                    <a:pt x="1026" y="2194"/>
                    <a:pt x="12300" y="12918"/>
                    <a:pt x="13016" y="12918"/>
                  </a:cubicBezTo>
                  <a:cubicBezTo>
                    <a:pt x="13028" y="12918"/>
                    <a:pt x="13037" y="12915"/>
                    <a:pt x="13043" y="12909"/>
                  </a:cubicBezTo>
                  <a:cubicBezTo>
                    <a:pt x="13410" y="12542"/>
                    <a:pt x="2335" y="901"/>
                    <a:pt x="1868" y="434"/>
                  </a:cubicBezTo>
                  <a:cubicBezTo>
                    <a:pt x="1599" y="145"/>
                    <a:pt x="1263" y="1"/>
                    <a:pt x="9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0"/>
            <p:cNvSpPr/>
            <p:nvPr/>
          </p:nvSpPr>
          <p:spPr>
            <a:xfrm>
              <a:off x="12007925" y="1276300"/>
              <a:ext cx="401125" cy="234775"/>
            </a:xfrm>
            <a:custGeom>
              <a:rect b="b" l="l" r="r" t="t"/>
              <a:pathLst>
                <a:path extrusionOk="0" h="9391" w="16045">
                  <a:moveTo>
                    <a:pt x="1056" y="1"/>
                  </a:moveTo>
                  <a:cubicBezTo>
                    <a:pt x="712" y="1"/>
                    <a:pt x="406" y="141"/>
                    <a:pt x="267" y="399"/>
                  </a:cubicBezTo>
                  <a:cubicBezTo>
                    <a:pt x="0" y="833"/>
                    <a:pt x="267" y="1467"/>
                    <a:pt x="834" y="1800"/>
                  </a:cubicBezTo>
                  <a:cubicBezTo>
                    <a:pt x="1386" y="2157"/>
                    <a:pt x="14743" y="9390"/>
                    <a:pt x="15725" y="9390"/>
                  </a:cubicBezTo>
                  <a:cubicBezTo>
                    <a:pt x="15753" y="9390"/>
                    <a:pt x="15771" y="9384"/>
                    <a:pt x="15778" y="9372"/>
                  </a:cubicBezTo>
                  <a:cubicBezTo>
                    <a:pt x="16045" y="8905"/>
                    <a:pt x="2335" y="533"/>
                    <a:pt x="1768" y="199"/>
                  </a:cubicBezTo>
                  <a:cubicBezTo>
                    <a:pt x="1539" y="65"/>
                    <a:pt x="1289" y="1"/>
                    <a:pt x="10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0"/>
            <p:cNvSpPr/>
            <p:nvPr/>
          </p:nvSpPr>
          <p:spPr>
            <a:xfrm>
              <a:off x="11897000" y="1556450"/>
              <a:ext cx="439500" cy="132950"/>
            </a:xfrm>
            <a:custGeom>
              <a:rect b="b" l="l" r="r" t="t"/>
              <a:pathLst>
                <a:path extrusionOk="0" h="5318" w="17580">
                  <a:moveTo>
                    <a:pt x="1109" y="1"/>
                  </a:moveTo>
                  <a:cubicBezTo>
                    <a:pt x="639" y="1"/>
                    <a:pt x="237" y="248"/>
                    <a:pt x="134" y="635"/>
                  </a:cubicBezTo>
                  <a:cubicBezTo>
                    <a:pt x="1" y="1135"/>
                    <a:pt x="401" y="1702"/>
                    <a:pt x="1068" y="1869"/>
                  </a:cubicBezTo>
                  <a:cubicBezTo>
                    <a:pt x="1662" y="2025"/>
                    <a:pt x="15415" y="5317"/>
                    <a:pt x="17247" y="5317"/>
                  </a:cubicBezTo>
                  <a:cubicBezTo>
                    <a:pt x="17369" y="5317"/>
                    <a:pt x="17438" y="5303"/>
                    <a:pt x="17447" y="5271"/>
                  </a:cubicBezTo>
                  <a:cubicBezTo>
                    <a:pt x="17580" y="4771"/>
                    <a:pt x="2202" y="234"/>
                    <a:pt x="1535" y="68"/>
                  </a:cubicBezTo>
                  <a:cubicBezTo>
                    <a:pt x="1391" y="22"/>
                    <a:pt x="1247"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0"/>
            <p:cNvSpPr/>
            <p:nvPr/>
          </p:nvSpPr>
          <p:spPr>
            <a:xfrm>
              <a:off x="11864475" y="1855000"/>
              <a:ext cx="447850" cy="46725"/>
            </a:xfrm>
            <a:custGeom>
              <a:rect b="b" l="l" r="r" t="t"/>
              <a:pathLst>
                <a:path extrusionOk="0" h="1869" w="17914">
                  <a:moveTo>
                    <a:pt x="1202" y="1"/>
                  </a:moveTo>
                  <a:cubicBezTo>
                    <a:pt x="535" y="1"/>
                    <a:pt x="1" y="434"/>
                    <a:pt x="1" y="935"/>
                  </a:cubicBezTo>
                  <a:cubicBezTo>
                    <a:pt x="1" y="1469"/>
                    <a:pt x="535" y="1869"/>
                    <a:pt x="1202" y="1869"/>
                  </a:cubicBezTo>
                  <a:cubicBezTo>
                    <a:pt x="1869" y="1869"/>
                    <a:pt x="17914" y="1469"/>
                    <a:pt x="17914" y="935"/>
                  </a:cubicBezTo>
                  <a:cubicBezTo>
                    <a:pt x="17914" y="434"/>
                    <a:pt x="1869" y="1"/>
                    <a:pt x="12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0"/>
            <p:cNvSpPr/>
            <p:nvPr/>
          </p:nvSpPr>
          <p:spPr>
            <a:xfrm>
              <a:off x="13776675" y="1823325"/>
              <a:ext cx="447850" cy="46725"/>
            </a:xfrm>
            <a:custGeom>
              <a:rect b="b" l="l" r="r" t="t"/>
              <a:pathLst>
                <a:path extrusionOk="0" h="1869" w="17914">
                  <a:moveTo>
                    <a:pt x="16713" y="0"/>
                  </a:moveTo>
                  <a:cubicBezTo>
                    <a:pt x="16046" y="0"/>
                    <a:pt x="1" y="401"/>
                    <a:pt x="1" y="934"/>
                  </a:cubicBezTo>
                  <a:cubicBezTo>
                    <a:pt x="1" y="1435"/>
                    <a:pt x="16046" y="1868"/>
                    <a:pt x="16713" y="1868"/>
                  </a:cubicBezTo>
                  <a:cubicBezTo>
                    <a:pt x="17380" y="1868"/>
                    <a:pt x="17914" y="1435"/>
                    <a:pt x="17914" y="934"/>
                  </a:cubicBezTo>
                  <a:cubicBezTo>
                    <a:pt x="17914" y="401"/>
                    <a:pt x="17380" y="0"/>
                    <a:pt x="167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0"/>
            <p:cNvSpPr/>
            <p:nvPr/>
          </p:nvSpPr>
          <p:spPr>
            <a:xfrm>
              <a:off x="13744150" y="1525200"/>
              <a:ext cx="439500" cy="133350"/>
            </a:xfrm>
            <a:custGeom>
              <a:rect b="b" l="l" r="r" t="t"/>
              <a:pathLst>
                <a:path extrusionOk="0" h="5334" w="17580">
                  <a:moveTo>
                    <a:pt x="16425" y="0"/>
                  </a:moveTo>
                  <a:cubicBezTo>
                    <a:pt x="16301" y="0"/>
                    <a:pt x="16173" y="16"/>
                    <a:pt x="16046" y="50"/>
                  </a:cubicBezTo>
                  <a:cubicBezTo>
                    <a:pt x="15379" y="250"/>
                    <a:pt x="1" y="4787"/>
                    <a:pt x="134" y="5287"/>
                  </a:cubicBezTo>
                  <a:cubicBezTo>
                    <a:pt x="143" y="5319"/>
                    <a:pt x="212" y="5333"/>
                    <a:pt x="334" y="5333"/>
                  </a:cubicBezTo>
                  <a:cubicBezTo>
                    <a:pt x="2166" y="5333"/>
                    <a:pt x="15919" y="2041"/>
                    <a:pt x="16513" y="1885"/>
                  </a:cubicBezTo>
                  <a:cubicBezTo>
                    <a:pt x="17146" y="1685"/>
                    <a:pt x="17580" y="1151"/>
                    <a:pt x="17447" y="651"/>
                  </a:cubicBezTo>
                  <a:cubicBezTo>
                    <a:pt x="17340" y="251"/>
                    <a:pt x="16915" y="0"/>
                    <a:pt x="164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0"/>
            <p:cNvSpPr/>
            <p:nvPr/>
          </p:nvSpPr>
          <p:spPr>
            <a:xfrm>
              <a:off x="13664100" y="1248350"/>
              <a:ext cx="401150" cy="234425"/>
            </a:xfrm>
            <a:custGeom>
              <a:rect b="b" l="l" r="r" t="t"/>
              <a:pathLst>
                <a:path extrusionOk="0" h="9377" w="16046">
                  <a:moveTo>
                    <a:pt x="14970" y="1"/>
                  </a:moveTo>
                  <a:cubicBezTo>
                    <a:pt x="14737" y="1"/>
                    <a:pt x="14485" y="62"/>
                    <a:pt x="14244" y="183"/>
                  </a:cubicBezTo>
                  <a:cubicBezTo>
                    <a:pt x="13677" y="517"/>
                    <a:pt x="1" y="8923"/>
                    <a:pt x="234" y="9356"/>
                  </a:cubicBezTo>
                  <a:cubicBezTo>
                    <a:pt x="242" y="9370"/>
                    <a:pt x="262" y="9377"/>
                    <a:pt x="293" y="9377"/>
                  </a:cubicBezTo>
                  <a:cubicBezTo>
                    <a:pt x="1322" y="9377"/>
                    <a:pt x="14628" y="2141"/>
                    <a:pt x="15178" y="1817"/>
                  </a:cubicBezTo>
                  <a:cubicBezTo>
                    <a:pt x="15779" y="1484"/>
                    <a:pt x="16045" y="850"/>
                    <a:pt x="15779" y="416"/>
                  </a:cubicBezTo>
                  <a:cubicBezTo>
                    <a:pt x="15619" y="137"/>
                    <a:pt x="15316" y="1"/>
                    <a:pt x="149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0"/>
            <p:cNvSpPr/>
            <p:nvPr/>
          </p:nvSpPr>
          <p:spPr>
            <a:xfrm>
              <a:off x="13541525" y="1011025"/>
              <a:ext cx="335250" cy="323025"/>
            </a:xfrm>
            <a:custGeom>
              <a:rect b="b" l="l" r="r" t="t"/>
              <a:pathLst>
                <a:path extrusionOk="0" h="12921" w="13410">
                  <a:moveTo>
                    <a:pt x="12442" y="0"/>
                  </a:moveTo>
                  <a:cubicBezTo>
                    <a:pt x="12139" y="0"/>
                    <a:pt x="11808" y="137"/>
                    <a:pt x="11542" y="403"/>
                  </a:cubicBezTo>
                  <a:cubicBezTo>
                    <a:pt x="11041" y="903"/>
                    <a:pt x="0" y="12545"/>
                    <a:pt x="367" y="12912"/>
                  </a:cubicBezTo>
                  <a:cubicBezTo>
                    <a:pt x="373" y="12918"/>
                    <a:pt x="382" y="12921"/>
                    <a:pt x="394" y="12921"/>
                  </a:cubicBezTo>
                  <a:cubicBezTo>
                    <a:pt x="1110" y="12921"/>
                    <a:pt x="12383" y="2196"/>
                    <a:pt x="12843" y="1737"/>
                  </a:cubicBezTo>
                  <a:cubicBezTo>
                    <a:pt x="13310" y="1270"/>
                    <a:pt x="13410" y="603"/>
                    <a:pt x="13043" y="236"/>
                  </a:cubicBezTo>
                  <a:cubicBezTo>
                    <a:pt x="12885" y="78"/>
                    <a:pt x="12671" y="0"/>
                    <a:pt x="124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0"/>
            <p:cNvSpPr/>
            <p:nvPr/>
          </p:nvSpPr>
          <p:spPr>
            <a:xfrm>
              <a:off x="13385575" y="830000"/>
              <a:ext cx="248525" cy="390500"/>
            </a:xfrm>
            <a:custGeom>
              <a:rect b="b" l="l" r="r" t="t"/>
              <a:pathLst>
                <a:path extrusionOk="0" h="15620" w="9941">
                  <a:moveTo>
                    <a:pt x="9009" y="1"/>
                  </a:moveTo>
                  <a:cubicBezTo>
                    <a:pt x="8625" y="1"/>
                    <a:pt x="8218" y="255"/>
                    <a:pt x="7973" y="672"/>
                  </a:cubicBezTo>
                  <a:cubicBezTo>
                    <a:pt x="7639" y="1239"/>
                    <a:pt x="0" y="15349"/>
                    <a:pt x="434" y="15616"/>
                  </a:cubicBezTo>
                  <a:cubicBezTo>
                    <a:pt x="438" y="15619"/>
                    <a:pt x="444" y="15620"/>
                    <a:pt x="450" y="15620"/>
                  </a:cubicBezTo>
                  <a:cubicBezTo>
                    <a:pt x="1062" y="15620"/>
                    <a:pt x="9277" y="2168"/>
                    <a:pt x="9607" y="1606"/>
                  </a:cubicBezTo>
                  <a:cubicBezTo>
                    <a:pt x="9941" y="1039"/>
                    <a:pt x="9841" y="338"/>
                    <a:pt x="9407" y="105"/>
                  </a:cubicBezTo>
                  <a:cubicBezTo>
                    <a:pt x="9283" y="34"/>
                    <a:pt x="9147" y="1"/>
                    <a:pt x="90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0"/>
            <p:cNvSpPr/>
            <p:nvPr/>
          </p:nvSpPr>
          <p:spPr>
            <a:xfrm>
              <a:off x="13206275" y="717725"/>
              <a:ext cx="146800" cy="433500"/>
            </a:xfrm>
            <a:custGeom>
              <a:rect b="b" l="l" r="r" t="t"/>
              <a:pathLst>
                <a:path extrusionOk="0" h="17340" w="5872">
                  <a:moveTo>
                    <a:pt x="4941" y="0"/>
                  </a:moveTo>
                  <a:cubicBezTo>
                    <a:pt x="4497" y="0"/>
                    <a:pt x="4049" y="379"/>
                    <a:pt x="3903" y="960"/>
                  </a:cubicBezTo>
                  <a:cubicBezTo>
                    <a:pt x="3737" y="1594"/>
                    <a:pt x="1" y="17205"/>
                    <a:pt x="501" y="17338"/>
                  </a:cubicBezTo>
                  <a:cubicBezTo>
                    <a:pt x="503" y="17339"/>
                    <a:pt x="505" y="17339"/>
                    <a:pt x="507" y="17339"/>
                  </a:cubicBezTo>
                  <a:cubicBezTo>
                    <a:pt x="1007" y="17339"/>
                    <a:pt x="5539" y="2091"/>
                    <a:pt x="5705" y="1427"/>
                  </a:cubicBezTo>
                  <a:cubicBezTo>
                    <a:pt x="5871" y="793"/>
                    <a:pt x="5638" y="159"/>
                    <a:pt x="5138" y="26"/>
                  </a:cubicBezTo>
                  <a:cubicBezTo>
                    <a:pt x="5073" y="9"/>
                    <a:pt x="5007" y="0"/>
                    <a:pt x="4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 name="Google Shape;913;p20"/>
          <p:cNvGrpSpPr/>
          <p:nvPr/>
        </p:nvGrpSpPr>
        <p:grpSpPr>
          <a:xfrm flipH="1" rot="9000314">
            <a:off x="-710862" y="-8992"/>
            <a:ext cx="2296904" cy="1073482"/>
            <a:chOff x="11578450" y="398700"/>
            <a:chExt cx="2926275" cy="1367625"/>
          </a:xfrm>
        </p:grpSpPr>
        <p:sp>
          <p:nvSpPr>
            <p:cNvPr id="914" name="Google Shape;914;p20"/>
            <p:cNvSpPr/>
            <p:nvPr/>
          </p:nvSpPr>
          <p:spPr>
            <a:xfrm>
              <a:off x="13127050" y="398700"/>
              <a:ext cx="115950" cy="554875"/>
            </a:xfrm>
            <a:custGeom>
              <a:rect b="b" l="l" r="r" t="t"/>
              <a:pathLst>
                <a:path extrusionOk="0" h="22195" w="4638">
                  <a:moveTo>
                    <a:pt x="3398" y="0"/>
                  </a:moveTo>
                  <a:cubicBezTo>
                    <a:pt x="2817" y="0"/>
                    <a:pt x="2295" y="573"/>
                    <a:pt x="2202" y="1345"/>
                  </a:cubicBezTo>
                  <a:cubicBezTo>
                    <a:pt x="2102" y="2179"/>
                    <a:pt x="1" y="22127"/>
                    <a:pt x="634" y="22194"/>
                  </a:cubicBezTo>
                  <a:cubicBezTo>
                    <a:pt x="636" y="22194"/>
                    <a:pt x="638" y="22194"/>
                    <a:pt x="639" y="22194"/>
                  </a:cubicBezTo>
                  <a:cubicBezTo>
                    <a:pt x="1317" y="22194"/>
                    <a:pt x="4404" y="2477"/>
                    <a:pt x="4504" y="1646"/>
                  </a:cubicBezTo>
                  <a:cubicBezTo>
                    <a:pt x="4637" y="845"/>
                    <a:pt x="4204" y="78"/>
                    <a:pt x="3536" y="11"/>
                  </a:cubicBezTo>
                  <a:cubicBezTo>
                    <a:pt x="3490" y="4"/>
                    <a:pt x="3444" y="0"/>
                    <a:pt x="33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0"/>
            <p:cNvSpPr/>
            <p:nvPr/>
          </p:nvSpPr>
          <p:spPr>
            <a:xfrm>
              <a:off x="12804325" y="404525"/>
              <a:ext cx="115925" cy="554875"/>
            </a:xfrm>
            <a:custGeom>
              <a:rect b="b" l="l" r="r" t="t"/>
              <a:pathLst>
                <a:path extrusionOk="0" h="22195" w="4637">
                  <a:moveTo>
                    <a:pt x="1207" y="1"/>
                  </a:moveTo>
                  <a:cubicBezTo>
                    <a:pt x="1161" y="1"/>
                    <a:pt x="1114" y="4"/>
                    <a:pt x="1068" y="12"/>
                  </a:cubicBezTo>
                  <a:cubicBezTo>
                    <a:pt x="434" y="78"/>
                    <a:pt x="0" y="812"/>
                    <a:pt x="134" y="1646"/>
                  </a:cubicBezTo>
                  <a:cubicBezTo>
                    <a:pt x="234" y="2479"/>
                    <a:pt x="3359" y="22194"/>
                    <a:pt x="4000" y="22194"/>
                  </a:cubicBezTo>
                  <a:cubicBezTo>
                    <a:pt x="4001" y="22194"/>
                    <a:pt x="4002" y="22194"/>
                    <a:pt x="4003" y="22194"/>
                  </a:cubicBezTo>
                  <a:cubicBezTo>
                    <a:pt x="4637" y="22094"/>
                    <a:pt x="2535" y="2180"/>
                    <a:pt x="2435" y="1346"/>
                  </a:cubicBezTo>
                  <a:cubicBezTo>
                    <a:pt x="2343" y="573"/>
                    <a:pt x="1792" y="1"/>
                    <a:pt x="1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0"/>
            <p:cNvSpPr/>
            <p:nvPr/>
          </p:nvSpPr>
          <p:spPr>
            <a:xfrm>
              <a:off x="12440725" y="507475"/>
              <a:ext cx="250200" cy="518675"/>
            </a:xfrm>
            <a:custGeom>
              <a:rect b="b" l="l" r="r" t="t"/>
              <a:pathLst>
                <a:path extrusionOk="0" h="20747" w="10008">
                  <a:moveTo>
                    <a:pt x="1145" y="0"/>
                  </a:moveTo>
                  <a:cubicBezTo>
                    <a:pt x="1027" y="0"/>
                    <a:pt x="911" y="20"/>
                    <a:pt x="801" y="63"/>
                  </a:cubicBezTo>
                  <a:cubicBezTo>
                    <a:pt x="234" y="330"/>
                    <a:pt x="1" y="1131"/>
                    <a:pt x="334" y="1898"/>
                  </a:cubicBezTo>
                  <a:cubicBezTo>
                    <a:pt x="633" y="2693"/>
                    <a:pt x="8704" y="20747"/>
                    <a:pt x="9395" y="20747"/>
                  </a:cubicBezTo>
                  <a:cubicBezTo>
                    <a:pt x="9399" y="20747"/>
                    <a:pt x="9404" y="20746"/>
                    <a:pt x="9407" y="20745"/>
                  </a:cubicBezTo>
                  <a:cubicBezTo>
                    <a:pt x="10008" y="20511"/>
                    <a:pt x="2803" y="1798"/>
                    <a:pt x="2469" y="1031"/>
                  </a:cubicBezTo>
                  <a:cubicBezTo>
                    <a:pt x="2224" y="404"/>
                    <a:pt x="1667" y="0"/>
                    <a:pt x="1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0"/>
            <p:cNvSpPr/>
            <p:nvPr/>
          </p:nvSpPr>
          <p:spPr>
            <a:xfrm>
              <a:off x="12118000" y="701550"/>
              <a:ext cx="366125" cy="448975"/>
            </a:xfrm>
            <a:custGeom>
              <a:rect b="b" l="l" r="r" t="t"/>
              <a:pathLst>
                <a:path extrusionOk="0" h="17959" w="14645">
                  <a:moveTo>
                    <a:pt x="1130" y="1"/>
                  </a:moveTo>
                  <a:cubicBezTo>
                    <a:pt x="903" y="1"/>
                    <a:pt x="686" y="67"/>
                    <a:pt x="501" y="206"/>
                  </a:cubicBezTo>
                  <a:cubicBezTo>
                    <a:pt x="0" y="573"/>
                    <a:pt x="0" y="1440"/>
                    <a:pt x="501" y="2107"/>
                  </a:cubicBezTo>
                  <a:cubicBezTo>
                    <a:pt x="995" y="2767"/>
                    <a:pt x="13350" y="17958"/>
                    <a:pt x="14121" y="17958"/>
                  </a:cubicBezTo>
                  <a:cubicBezTo>
                    <a:pt x="14131" y="17958"/>
                    <a:pt x="14138" y="17956"/>
                    <a:pt x="14144" y="17952"/>
                  </a:cubicBezTo>
                  <a:cubicBezTo>
                    <a:pt x="14644" y="17552"/>
                    <a:pt x="2869" y="1340"/>
                    <a:pt x="2369" y="673"/>
                  </a:cubicBezTo>
                  <a:cubicBezTo>
                    <a:pt x="2020" y="237"/>
                    <a:pt x="1558" y="1"/>
                    <a:pt x="11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0"/>
            <p:cNvSpPr/>
            <p:nvPr/>
          </p:nvSpPr>
          <p:spPr>
            <a:xfrm>
              <a:off x="11852800" y="972500"/>
              <a:ext cx="463700" cy="350100"/>
            </a:xfrm>
            <a:custGeom>
              <a:rect b="b" l="l" r="r" t="t"/>
              <a:pathLst>
                <a:path extrusionOk="0" h="14004" w="18548">
                  <a:moveTo>
                    <a:pt x="1252" y="1"/>
                  </a:moveTo>
                  <a:cubicBezTo>
                    <a:pt x="910" y="1"/>
                    <a:pt x="601" y="126"/>
                    <a:pt x="401" y="376"/>
                  </a:cubicBezTo>
                  <a:cubicBezTo>
                    <a:pt x="1" y="910"/>
                    <a:pt x="234" y="1710"/>
                    <a:pt x="901" y="2244"/>
                  </a:cubicBezTo>
                  <a:cubicBezTo>
                    <a:pt x="1521" y="2733"/>
                    <a:pt x="17068" y="14003"/>
                    <a:pt x="18100" y="14003"/>
                  </a:cubicBezTo>
                  <a:cubicBezTo>
                    <a:pt x="18123" y="14003"/>
                    <a:pt x="18139" y="13997"/>
                    <a:pt x="18147" y="13986"/>
                  </a:cubicBezTo>
                  <a:cubicBezTo>
                    <a:pt x="18547" y="13485"/>
                    <a:pt x="2970" y="876"/>
                    <a:pt x="2302" y="376"/>
                  </a:cubicBezTo>
                  <a:cubicBezTo>
                    <a:pt x="1969" y="126"/>
                    <a:pt x="1594" y="1"/>
                    <a:pt x="1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0"/>
            <p:cNvSpPr/>
            <p:nvPr/>
          </p:nvSpPr>
          <p:spPr>
            <a:xfrm>
              <a:off x="11669350" y="1301625"/>
              <a:ext cx="528725" cy="231475"/>
            </a:xfrm>
            <a:custGeom>
              <a:rect b="b" l="l" r="r" t="t"/>
              <a:pathLst>
                <a:path extrusionOk="0" h="9259" w="21149">
                  <a:moveTo>
                    <a:pt x="1353" y="1"/>
                  </a:moveTo>
                  <a:cubicBezTo>
                    <a:pt x="840" y="1"/>
                    <a:pt x="395" y="240"/>
                    <a:pt x="234" y="654"/>
                  </a:cubicBezTo>
                  <a:cubicBezTo>
                    <a:pt x="0" y="1254"/>
                    <a:pt x="401" y="1988"/>
                    <a:pt x="1168" y="2322"/>
                  </a:cubicBezTo>
                  <a:cubicBezTo>
                    <a:pt x="1906" y="2610"/>
                    <a:pt x="19283" y="9259"/>
                    <a:pt x="20810" y="9259"/>
                  </a:cubicBezTo>
                  <a:cubicBezTo>
                    <a:pt x="20871" y="9259"/>
                    <a:pt x="20906" y="9248"/>
                    <a:pt x="20915" y="9227"/>
                  </a:cubicBezTo>
                  <a:cubicBezTo>
                    <a:pt x="21149" y="8626"/>
                    <a:pt x="2836" y="487"/>
                    <a:pt x="2068" y="153"/>
                  </a:cubicBezTo>
                  <a:cubicBezTo>
                    <a:pt x="1830" y="50"/>
                    <a:pt x="1584" y="1"/>
                    <a:pt x="13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0"/>
            <p:cNvSpPr/>
            <p:nvPr/>
          </p:nvSpPr>
          <p:spPr>
            <a:xfrm>
              <a:off x="11578450" y="1666175"/>
              <a:ext cx="559575" cy="100150"/>
            </a:xfrm>
            <a:custGeom>
              <a:rect b="b" l="l" r="r" t="t"/>
              <a:pathLst>
                <a:path extrusionOk="0" h="4006" w="22383">
                  <a:moveTo>
                    <a:pt x="1504" y="1"/>
                  </a:moveTo>
                  <a:cubicBezTo>
                    <a:pt x="793" y="1"/>
                    <a:pt x="161" y="410"/>
                    <a:pt x="100" y="982"/>
                  </a:cubicBezTo>
                  <a:cubicBezTo>
                    <a:pt x="0" y="1616"/>
                    <a:pt x="601" y="2217"/>
                    <a:pt x="1435" y="2350"/>
                  </a:cubicBezTo>
                  <a:cubicBezTo>
                    <a:pt x="2158" y="2437"/>
                    <a:pt x="17268" y="4005"/>
                    <a:pt x="21301" y="4005"/>
                  </a:cubicBezTo>
                  <a:cubicBezTo>
                    <a:pt x="21917" y="4005"/>
                    <a:pt x="22274" y="3969"/>
                    <a:pt x="22283" y="3885"/>
                  </a:cubicBezTo>
                  <a:cubicBezTo>
                    <a:pt x="22383" y="3251"/>
                    <a:pt x="2569" y="149"/>
                    <a:pt x="1735" y="15"/>
                  </a:cubicBezTo>
                  <a:cubicBezTo>
                    <a:pt x="1658" y="5"/>
                    <a:pt x="1580" y="1"/>
                    <a:pt x="15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0"/>
            <p:cNvSpPr/>
            <p:nvPr/>
          </p:nvSpPr>
          <p:spPr>
            <a:xfrm>
              <a:off x="13945975" y="1625075"/>
              <a:ext cx="558750" cy="100325"/>
            </a:xfrm>
            <a:custGeom>
              <a:rect b="b" l="l" r="r" t="t"/>
              <a:pathLst>
                <a:path extrusionOk="0" h="4013" w="22350">
                  <a:moveTo>
                    <a:pt x="20916" y="0"/>
                  </a:moveTo>
                  <a:cubicBezTo>
                    <a:pt x="20818" y="0"/>
                    <a:pt x="20717" y="8"/>
                    <a:pt x="20615" y="25"/>
                  </a:cubicBezTo>
                  <a:cubicBezTo>
                    <a:pt x="19781" y="125"/>
                    <a:pt x="0" y="3260"/>
                    <a:pt x="67" y="3894"/>
                  </a:cubicBezTo>
                  <a:cubicBezTo>
                    <a:pt x="80" y="3977"/>
                    <a:pt x="431" y="4013"/>
                    <a:pt x="1034" y="4013"/>
                  </a:cubicBezTo>
                  <a:cubicBezTo>
                    <a:pt x="5044" y="4013"/>
                    <a:pt x="20190" y="2413"/>
                    <a:pt x="20915" y="2326"/>
                  </a:cubicBezTo>
                  <a:cubicBezTo>
                    <a:pt x="21749" y="2226"/>
                    <a:pt x="22350" y="1626"/>
                    <a:pt x="22250" y="959"/>
                  </a:cubicBezTo>
                  <a:cubicBezTo>
                    <a:pt x="22191" y="402"/>
                    <a:pt x="21619" y="0"/>
                    <a:pt x="209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0"/>
            <p:cNvSpPr/>
            <p:nvPr/>
          </p:nvSpPr>
          <p:spPr>
            <a:xfrm>
              <a:off x="13874250" y="1263275"/>
              <a:ext cx="529575" cy="231550"/>
            </a:xfrm>
            <a:custGeom>
              <a:rect b="b" l="l" r="r" t="t"/>
              <a:pathLst>
                <a:path extrusionOk="0" h="9262" w="21183">
                  <a:moveTo>
                    <a:pt x="19797" y="0"/>
                  </a:moveTo>
                  <a:cubicBezTo>
                    <a:pt x="19565" y="0"/>
                    <a:pt x="19320" y="49"/>
                    <a:pt x="19081" y="153"/>
                  </a:cubicBezTo>
                  <a:cubicBezTo>
                    <a:pt x="18314" y="453"/>
                    <a:pt x="1" y="8626"/>
                    <a:pt x="267" y="9226"/>
                  </a:cubicBezTo>
                  <a:cubicBezTo>
                    <a:pt x="277" y="9250"/>
                    <a:pt x="316" y="9262"/>
                    <a:pt x="382" y="9262"/>
                  </a:cubicBezTo>
                  <a:cubicBezTo>
                    <a:pt x="1968" y="9262"/>
                    <a:pt x="19245" y="2608"/>
                    <a:pt x="19982" y="2288"/>
                  </a:cubicBezTo>
                  <a:cubicBezTo>
                    <a:pt x="20749" y="1988"/>
                    <a:pt x="21182" y="1220"/>
                    <a:pt x="20949" y="653"/>
                  </a:cubicBezTo>
                  <a:cubicBezTo>
                    <a:pt x="20765" y="240"/>
                    <a:pt x="20312" y="0"/>
                    <a:pt x="19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0"/>
            <p:cNvSpPr/>
            <p:nvPr/>
          </p:nvSpPr>
          <p:spPr>
            <a:xfrm>
              <a:off x="13747500" y="939150"/>
              <a:ext cx="462850" cy="350875"/>
            </a:xfrm>
            <a:custGeom>
              <a:rect b="b" l="l" r="r" t="t"/>
              <a:pathLst>
                <a:path extrusionOk="0" h="14035" w="18514">
                  <a:moveTo>
                    <a:pt x="17263" y="0"/>
                  </a:moveTo>
                  <a:cubicBezTo>
                    <a:pt x="16921" y="0"/>
                    <a:pt x="16545" y="125"/>
                    <a:pt x="16212" y="376"/>
                  </a:cubicBezTo>
                  <a:cubicBezTo>
                    <a:pt x="15545" y="876"/>
                    <a:pt x="0" y="13518"/>
                    <a:pt x="367" y="14019"/>
                  </a:cubicBezTo>
                  <a:cubicBezTo>
                    <a:pt x="376" y="14029"/>
                    <a:pt x="391" y="14034"/>
                    <a:pt x="412" y="14034"/>
                  </a:cubicBezTo>
                  <a:cubicBezTo>
                    <a:pt x="1435" y="14034"/>
                    <a:pt x="16993" y="2734"/>
                    <a:pt x="17646" y="2244"/>
                  </a:cubicBezTo>
                  <a:cubicBezTo>
                    <a:pt x="18313" y="1710"/>
                    <a:pt x="18514" y="909"/>
                    <a:pt x="18113" y="376"/>
                  </a:cubicBezTo>
                  <a:cubicBezTo>
                    <a:pt x="17913" y="125"/>
                    <a:pt x="17605" y="0"/>
                    <a:pt x="17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0"/>
            <p:cNvSpPr/>
            <p:nvPr/>
          </p:nvSpPr>
          <p:spPr>
            <a:xfrm>
              <a:off x="13571525" y="675925"/>
              <a:ext cx="366125" cy="448775"/>
            </a:xfrm>
            <a:custGeom>
              <a:rect b="b" l="l" r="r" t="t"/>
              <a:pathLst>
                <a:path extrusionOk="0" h="17951" w="14645">
                  <a:moveTo>
                    <a:pt x="13524" y="0"/>
                  </a:moveTo>
                  <a:cubicBezTo>
                    <a:pt x="13092" y="0"/>
                    <a:pt x="12610" y="252"/>
                    <a:pt x="12276" y="697"/>
                  </a:cubicBezTo>
                  <a:cubicBezTo>
                    <a:pt x="11776" y="1331"/>
                    <a:pt x="1" y="17576"/>
                    <a:pt x="501" y="17943"/>
                  </a:cubicBezTo>
                  <a:cubicBezTo>
                    <a:pt x="508" y="17948"/>
                    <a:pt x="517" y="17951"/>
                    <a:pt x="527" y="17951"/>
                  </a:cubicBezTo>
                  <a:cubicBezTo>
                    <a:pt x="1352" y="17951"/>
                    <a:pt x="13617" y="2757"/>
                    <a:pt x="14144" y="2098"/>
                  </a:cubicBezTo>
                  <a:cubicBezTo>
                    <a:pt x="14645" y="1431"/>
                    <a:pt x="14645" y="597"/>
                    <a:pt x="14111" y="197"/>
                  </a:cubicBezTo>
                  <a:cubicBezTo>
                    <a:pt x="13944" y="63"/>
                    <a:pt x="13740" y="0"/>
                    <a:pt x="135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0"/>
            <p:cNvSpPr/>
            <p:nvPr/>
          </p:nvSpPr>
          <p:spPr>
            <a:xfrm>
              <a:off x="13360550" y="491550"/>
              <a:ext cx="248525" cy="518775"/>
            </a:xfrm>
            <a:custGeom>
              <a:rect b="b" l="l" r="r" t="t"/>
              <a:pathLst>
                <a:path extrusionOk="0" h="20751" w="9941">
                  <a:moveTo>
                    <a:pt x="8786" y="0"/>
                  </a:moveTo>
                  <a:cubicBezTo>
                    <a:pt x="8274" y="0"/>
                    <a:pt x="7742" y="386"/>
                    <a:pt x="7473" y="1034"/>
                  </a:cubicBezTo>
                  <a:cubicBezTo>
                    <a:pt x="7172" y="1801"/>
                    <a:pt x="1" y="20514"/>
                    <a:pt x="568" y="20748"/>
                  </a:cubicBezTo>
                  <a:cubicBezTo>
                    <a:pt x="571" y="20749"/>
                    <a:pt x="576" y="20750"/>
                    <a:pt x="580" y="20750"/>
                  </a:cubicBezTo>
                  <a:cubicBezTo>
                    <a:pt x="1271" y="20750"/>
                    <a:pt x="9309" y="2664"/>
                    <a:pt x="9641" y="1901"/>
                  </a:cubicBezTo>
                  <a:cubicBezTo>
                    <a:pt x="9941" y="1134"/>
                    <a:pt x="9741" y="300"/>
                    <a:pt x="9140" y="67"/>
                  </a:cubicBezTo>
                  <a:cubicBezTo>
                    <a:pt x="9026" y="22"/>
                    <a:pt x="8906" y="0"/>
                    <a:pt x="87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 name="Google Shape;926;p20"/>
          <p:cNvGrpSpPr/>
          <p:nvPr/>
        </p:nvGrpSpPr>
        <p:grpSpPr>
          <a:xfrm rot="-9000314">
            <a:off x="7767644" y="-94379"/>
            <a:ext cx="1852460" cy="956999"/>
            <a:chOff x="11864475" y="682500"/>
            <a:chExt cx="2360050" cy="1219225"/>
          </a:xfrm>
        </p:grpSpPr>
        <p:sp>
          <p:nvSpPr>
            <p:cNvPr id="927" name="Google Shape;927;p20"/>
            <p:cNvSpPr/>
            <p:nvPr/>
          </p:nvSpPr>
          <p:spPr>
            <a:xfrm>
              <a:off x="13005300" y="682500"/>
              <a:ext cx="46725" cy="447850"/>
            </a:xfrm>
            <a:custGeom>
              <a:rect b="b" l="l" r="r" t="t"/>
              <a:pathLst>
                <a:path extrusionOk="0" h="17914" w="1869">
                  <a:moveTo>
                    <a:pt x="934" y="1"/>
                  </a:moveTo>
                  <a:cubicBezTo>
                    <a:pt x="401" y="1"/>
                    <a:pt x="0" y="534"/>
                    <a:pt x="0" y="1201"/>
                  </a:cubicBezTo>
                  <a:cubicBezTo>
                    <a:pt x="0" y="1869"/>
                    <a:pt x="401" y="17913"/>
                    <a:pt x="934" y="17913"/>
                  </a:cubicBezTo>
                  <a:cubicBezTo>
                    <a:pt x="1435" y="17913"/>
                    <a:pt x="1868" y="1869"/>
                    <a:pt x="1868" y="1201"/>
                  </a:cubicBezTo>
                  <a:cubicBezTo>
                    <a:pt x="1868" y="534"/>
                    <a:pt x="1435" y="1"/>
                    <a:pt x="9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0"/>
            <p:cNvSpPr/>
            <p:nvPr/>
          </p:nvSpPr>
          <p:spPr>
            <a:xfrm>
              <a:off x="12704250" y="726050"/>
              <a:ext cx="147625" cy="433500"/>
            </a:xfrm>
            <a:custGeom>
              <a:rect b="b" l="l" r="r" t="t"/>
              <a:pathLst>
                <a:path extrusionOk="0" h="17340" w="5905">
                  <a:moveTo>
                    <a:pt x="962" y="1"/>
                  </a:moveTo>
                  <a:cubicBezTo>
                    <a:pt x="898" y="1"/>
                    <a:pt x="832" y="9"/>
                    <a:pt x="768" y="27"/>
                  </a:cubicBezTo>
                  <a:cubicBezTo>
                    <a:pt x="267" y="160"/>
                    <a:pt x="0" y="794"/>
                    <a:pt x="167" y="1428"/>
                  </a:cubicBezTo>
                  <a:cubicBezTo>
                    <a:pt x="333" y="2092"/>
                    <a:pt x="4865" y="17340"/>
                    <a:pt x="5398" y="17340"/>
                  </a:cubicBezTo>
                  <a:cubicBezTo>
                    <a:pt x="5400" y="17340"/>
                    <a:pt x="5402" y="17340"/>
                    <a:pt x="5404" y="17339"/>
                  </a:cubicBezTo>
                  <a:cubicBezTo>
                    <a:pt x="5905" y="17206"/>
                    <a:pt x="2169" y="1594"/>
                    <a:pt x="1969" y="961"/>
                  </a:cubicBezTo>
                  <a:cubicBezTo>
                    <a:pt x="1823" y="380"/>
                    <a:pt x="1400" y="1"/>
                    <a:pt x="9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0"/>
            <p:cNvSpPr/>
            <p:nvPr/>
          </p:nvSpPr>
          <p:spPr>
            <a:xfrm>
              <a:off x="12426550" y="845850"/>
              <a:ext cx="249375" cy="390500"/>
            </a:xfrm>
            <a:custGeom>
              <a:rect b="b" l="l" r="r" t="t"/>
              <a:pathLst>
                <a:path extrusionOk="0" h="15620" w="9975">
                  <a:moveTo>
                    <a:pt x="946" y="1"/>
                  </a:moveTo>
                  <a:cubicBezTo>
                    <a:pt x="812" y="1"/>
                    <a:pt x="683" y="34"/>
                    <a:pt x="568" y="105"/>
                  </a:cubicBezTo>
                  <a:cubicBezTo>
                    <a:pt x="101" y="372"/>
                    <a:pt x="1" y="1039"/>
                    <a:pt x="334" y="1606"/>
                  </a:cubicBezTo>
                  <a:cubicBezTo>
                    <a:pt x="664" y="2200"/>
                    <a:pt x="8912" y="15620"/>
                    <a:pt x="9493" y="15620"/>
                  </a:cubicBezTo>
                  <a:cubicBezTo>
                    <a:pt x="9498" y="15620"/>
                    <a:pt x="9503" y="15618"/>
                    <a:pt x="9507" y="15616"/>
                  </a:cubicBezTo>
                  <a:cubicBezTo>
                    <a:pt x="9974" y="15382"/>
                    <a:pt x="2302" y="1272"/>
                    <a:pt x="1969" y="672"/>
                  </a:cubicBezTo>
                  <a:cubicBezTo>
                    <a:pt x="1724" y="255"/>
                    <a:pt x="1317" y="1"/>
                    <a:pt x="9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0"/>
            <p:cNvSpPr/>
            <p:nvPr/>
          </p:nvSpPr>
          <p:spPr>
            <a:xfrm>
              <a:off x="12189725" y="1033600"/>
              <a:ext cx="335250" cy="322975"/>
            </a:xfrm>
            <a:custGeom>
              <a:rect b="b" l="l" r="r" t="t"/>
              <a:pathLst>
                <a:path extrusionOk="0" h="12919" w="13410">
                  <a:moveTo>
                    <a:pt x="956" y="1"/>
                  </a:moveTo>
                  <a:cubicBezTo>
                    <a:pt x="731" y="1"/>
                    <a:pt x="522" y="78"/>
                    <a:pt x="367" y="234"/>
                  </a:cubicBezTo>
                  <a:cubicBezTo>
                    <a:pt x="0" y="600"/>
                    <a:pt x="67" y="1268"/>
                    <a:pt x="534" y="1735"/>
                  </a:cubicBezTo>
                  <a:cubicBezTo>
                    <a:pt x="1026" y="2194"/>
                    <a:pt x="12300" y="12918"/>
                    <a:pt x="13016" y="12918"/>
                  </a:cubicBezTo>
                  <a:cubicBezTo>
                    <a:pt x="13028" y="12918"/>
                    <a:pt x="13037" y="12915"/>
                    <a:pt x="13043" y="12909"/>
                  </a:cubicBezTo>
                  <a:cubicBezTo>
                    <a:pt x="13410" y="12542"/>
                    <a:pt x="2335" y="901"/>
                    <a:pt x="1868" y="434"/>
                  </a:cubicBezTo>
                  <a:cubicBezTo>
                    <a:pt x="1599" y="145"/>
                    <a:pt x="1263" y="1"/>
                    <a:pt x="9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0"/>
            <p:cNvSpPr/>
            <p:nvPr/>
          </p:nvSpPr>
          <p:spPr>
            <a:xfrm>
              <a:off x="12007925" y="1276300"/>
              <a:ext cx="401125" cy="234775"/>
            </a:xfrm>
            <a:custGeom>
              <a:rect b="b" l="l" r="r" t="t"/>
              <a:pathLst>
                <a:path extrusionOk="0" h="9391" w="16045">
                  <a:moveTo>
                    <a:pt x="1056" y="1"/>
                  </a:moveTo>
                  <a:cubicBezTo>
                    <a:pt x="712" y="1"/>
                    <a:pt x="406" y="141"/>
                    <a:pt x="267" y="399"/>
                  </a:cubicBezTo>
                  <a:cubicBezTo>
                    <a:pt x="0" y="833"/>
                    <a:pt x="267" y="1467"/>
                    <a:pt x="834" y="1800"/>
                  </a:cubicBezTo>
                  <a:cubicBezTo>
                    <a:pt x="1386" y="2157"/>
                    <a:pt x="14743" y="9390"/>
                    <a:pt x="15725" y="9390"/>
                  </a:cubicBezTo>
                  <a:cubicBezTo>
                    <a:pt x="15753" y="9390"/>
                    <a:pt x="15771" y="9384"/>
                    <a:pt x="15778" y="9372"/>
                  </a:cubicBezTo>
                  <a:cubicBezTo>
                    <a:pt x="16045" y="8905"/>
                    <a:pt x="2335" y="533"/>
                    <a:pt x="1768" y="199"/>
                  </a:cubicBezTo>
                  <a:cubicBezTo>
                    <a:pt x="1539" y="65"/>
                    <a:pt x="1289" y="1"/>
                    <a:pt x="10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0"/>
            <p:cNvSpPr/>
            <p:nvPr/>
          </p:nvSpPr>
          <p:spPr>
            <a:xfrm>
              <a:off x="11897000" y="1556450"/>
              <a:ext cx="439500" cy="132950"/>
            </a:xfrm>
            <a:custGeom>
              <a:rect b="b" l="l" r="r" t="t"/>
              <a:pathLst>
                <a:path extrusionOk="0" h="5318" w="17580">
                  <a:moveTo>
                    <a:pt x="1109" y="1"/>
                  </a:moveTo>
                  <a:cubicBezTo>
                    <a:pt x="639" y="1"/>
                    <a:pt x="237" y="248"/>
                    <a:pt x="134" y="635"/>
                  </a:cubicBezTo>
                  <a:cubicBezTo>
                    <a:pt x="1" y="1135"/>
                    <a:pt x="401" y="1702"/>
                    <a:pt x="1068" y="1869"/>
                  </a:cubicBezTo>
                  <a:cubicBezTo>
                    <a:pt x="1662" y="2025"/>
                    <a:pt x="15415" y="5317"/>
                    <a:pt x="17247" y="5317"/>
                  </a:cubicBezTo>
                  <a:cubicBezTo>
                    <a:pt x="17369" y="5317"/>
                    <a:pt x="17438" y="5303"/>
                    <a:pt x="17447" y="5271"/>
                  </a:cubicBezTo>
                  <a:cubicBezTo>
                    <a:pt x="17580" y="4771"/>
                    <a:pt x="2202" y="234"/>
                    <a:pt x="1535" y="68"/>
                  </a:cubicBezTo>
                  <a:cubicBezTo>
                    <a:pt x="1391" y="22"/>
                    <a:pt x="1247"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0"/>
            <p:cNvSpPr/>
            <p:nvPr/>
          </p:nvSpPr>
          <p:spPr>
            <a:xfrm>
              <a:off x="11864475" y="1855000"/>
              <a:ext cx="447850" cy="46725"/>
            </a:xfrm>
            <a:custGeom>
              <a:rect b="b" l="l" r="r" t="t"/>
              <a:pathLst>
                <a:path extrusionOk="0" h="1869" w="17914">
                  <a:moveTo>
                    <a:pt x="1202" y="1"/>
                  </a:moveTo>
                  <a:cubicBezTo>
                    <a:pt x="535" y="1"/>
                    <a:pt x="1" y="434"/>
                    <a:pt x="1" y="935"/>
                  </a:cubicBezTo>
                  <a:cubicBezTo>
                    <a:pt x="1" y="1469"/>
                    <a:pt x="535" y="1869"/>
                    <a:pt x="1202" y="1869"/>
                  </a:cubicBezTo>
                  <a:cubicBezTo>
                    <a:pt x="1869" y="1869"/>
                    <a:pt x="17914" y="1469"/>
                    <a:pt x="17914" y="935"/>
                  </a:cubicBezTo>
                  <a:cubicBezTo>
                    <a:pt x="17914" y="434"/>
                    <a:pt x="1869" y="1"/>
                    <a:pt x="12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0"/>
            <p:cNvSpPr/>
            <p:nvPr/>
          </p:nvSpPr>
          <p:spPr>
            <a:xfrm>
              <a:off x="13776675" y="1823325"/>
              <a:ext cx="447850" cy="46725"/>
            </a:xfrm>
            <a:custGeom>
              <a:rect b="b" l="l" r="r" t="t"/>
              <a:pathLst>
                <a:path extrusionOk="0" h="1869" w="17914">
                  <a:moveTo>
                    <a:pt x="16713" y="0"/>
                  </a:moveTo>
                  <a:cubicBezTo>
                    <a:pt x="16046" y="0"/>
                    <a:pt x="1" y="401"/>
                    <a:pt x="1" y="934"/>
                  </a:cubicBezTo>
                  <a:cubicBezTo>
                    <a:pt x="1" y="1435"/>
                    <a:pt x="16046" y="1868"/>
                    <a:pt x="16713" y="1868"/>
                  </a:cubicBezTo>
                  <a:cubicBezTo>
                    <a:pt x="17380" y="1868"/>
                    <a:pt x="17914" y="1435"/>
                    <a:pt x="17914" y="934"/>
                  </a:cubicBezTo>
                  <a:cubicBezTo>
                    <a:pt x="17914" y="401"/>
                    <a:pt x="17380" y="0"/>
                    <a:pt x="167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0"/>
            <p:cNvSpPr/>
            <p:nvPr/>
          </p:nvSpPr>
          <p:spPr>
            <a:xfrm>
              <a:off x="13744150" y="1525200"/>
              <a:ext cx="439500" cy="133350"/>
            </a:xfrm>
            <a:custGeom>
              <a:rect b="b" l="l" r="r" t="t"/>
              <a:pathLst>
                <a:path extrusionOk="0" h="5334" w="17580">
                  <a:moveTo>
                    <a:pt x="16425" y="0"/>
                  </a:moveTo>
                  <a:cubicBezTo>
                    <a:pt x="16301" y="0"/>
                    <a:pt x="16173" y="16"/>
                    <a:pt x="16046" y="50"/>
                  </a:cubicBezTo>
                  <a:cubicBezTo>
                    <a:pt x="15379" y="250"/>
                    <a:pt x="1" y="4787"/>
                    <a:pt x="134" y="5287"/>
                  </a:cubicBezTo>
                  <a:cubicBezTo>
                    <a:pt x="143" y="5319"/>
                    <a:pt x="212" y="5333"/>
                    <a:pt x="334" y="5333"/>
                  </a:cubicBezTo>
                  <a:cubicBezTo>
                    <a:pt x="2166" y="5333"/>
                    <a:pt x="15919" y="2041"/>
                    <a:pt x="16513" y="1885"/>
                  </a:cubicBezTo>
                  <a:cubicBezTo>
                    <a:pt x="17146" y="1685"/>
                    <a:pt x="17580" y="1151"/>
                    <a:pt x="17447" y="651"/>
                  </a:cubicBezTo>
                  <a:cubicBezTo>
                    <a:pt x="17340" y="251"/>
                    <a:pt x="16915" y="0"/>
                    <a:pt x="164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0"/>
            <p:cNvSpPr/>
            <p:nvPr/>
          </p:nvSpPr>
          <p:spPr>
            <a:xfrm>
              <a:off x="13664100" y="1248350"/>
              <a:ext cx="401150" cy="234425"/>
            </a:xfrm>
            <a:custGeom>
              <a:rect b="b" l="l" r="r" t="t"/>
              <a:pathLst>
                <a:path extrusionOk="0" h="9377" w="16046">
                  <a:moveTo>
                    <a:pt x="14970" y="1"/>
                  </a:moveTo>
                  <a:cubicBezTo>
                    <a:pt x="14737" y="1"/>
                    <a:pt x="14485" y="62"/>
                    <a:pt x="14244" y="183"/>
                  </a:cubicBezTo>
                  <a:cubicBezTo>
                    <a:pt x="13677" y="517"/>
                    <a:pt x="1" y="8923"/>
                    <a:pt x="234" y="9356"/>
                  </a:cubicBezTo>
                  <a:cubicBezTo>
                    <a:pt x="242" y="9370"/>
                    <a:pt x="262" y="9377"/>
                    <a:pt x="293" y="9377"/>
                  </a:cubicBezTo>
                  <a:cubicBezTo>
                    <a:pt x="1322" y="9377"/>
                    <a:pt x="14628" y="2141"/>
                    <a:pt x="15178" y="1817"/>
                  </a:cubicBezTo>
                  <a:cubicBezTo>
                    <a:pt x="15779" y="1484"/>
                    <a:pt x="16045" y="850"/>
                    <a:pt x="15779" y="416"/>
                  </a:cubicBezTo>
                  <a:cubicBezTo>
                    <a:pt x="15619" y="137"/>
                    <a:pt x="15316" y="1"/>
                    <a:pt x="149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0"/>
            <p:cNvSpPr/>
            <p:nvPr/>
          </p:nvSpPr>
          <p:spPr>
            <a:xfrm>
              <a:off x="13541525" y="1011025"/>
              <a:ext cx="335250" cy="323025"/>
            </a:xfrm>
            <a:custGeom>
              <a:rect b="b" l="l" r="r" t="t"/>
              <a:pathLst>
                <a:path extrusionOk="0" h="12921" w="13410">
                  <a:moveTo>
                    <a:pt x="12442" y="0"/>
                  </a:moveTo>
                  <a:cubicBezTo>
                    <a:pt x="12139" y="0"/>
                    <a:pt x="11808" y="137"/>
                    <a:pt x="11542" y="403"/>
                  </a:cubicBezTo>
                  <a:cubicBezTo>
                    <a:pt x="11041" y="903"/>
                    <a:pt x="0" y="12545"/>
                    <a:pt x="367" y="12912"/>
                  </a:cubicBezTo>
                  <a:cubicBezTo>
                    <a:pt x="373" y="12918"/>
                    <a:pt x="382" y="12921"/>
                    <a:pt x="394" y="12921"/>
                  </a:cubicBezTo>
                  <a:cubicBezTo>
                    <a:pt x="1110" y="12921"/>
                    <a:pt x="12383" y="2196"/>
                    <a:pt x="12843" y="1737"/>
                  </a:cubicBezTo>
                  <a:cubicBezTo>
                    <a:pt x="13310" y="1270"/>
                    <a:pt x="13410" y="603"/>
                    <a:pt x="13043" y="236"/>
                  </a:cubicBezTo>
                  <a:cubicBezTo>
                    <a:pt x="12885" y="78"/>
                    <a:pt x="12671" y="0"/>
                    <a:pt x="124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0"/>
            <p:cNvSpPr/>
            <p:nvPr/>
          </p:nvSpPr>
          <p:spPr>
            <a:xfrm>
              <a:off x="13385575" y="830000"/>
              <a:ext cx="248525" cy="390500"/>
            </a:xfrm>
            <a:custGeom>
              <a:rect b="b" l="l" r="r" t="t"/>
              <a:pathLst>
                <a:path extrusionOk="0" h="15620" w="9941">
                  <a:moveTo>
                    <a:pt x="9009" y="1"/>
                  </a:moveTo>
                  <a:cubicBezTo>
                    <a:pt x="8625" y="1"/>
                    <a:pt x="8218" y="255"/>
                    <a:pt x="7973" y="672"/>
                  </a:cubicBezTo>
                  <a:cubicBezTo>
                    <a:pt x="7639" y="1239"/>
                    <a:pt x="0" y="15349"/>
                    <a:pt x="434" y="15616"/>
                  </a:cubicBezTo>
                  <a:cubicBezTo>
                    <a:pt x="438" y="15619"/>
                    <a:pt x="444" y="15620"/>
                    <a:pt x="450" y="15620"/>
                  </a:cubicBezTo>
                  <a:cubicBezTo>
                    <a:pt x="1062" y="15620"/>
                    <a:pt x="9277" y="2168"/>
                    <a:pt x="9607" y="1606"/>
                  </a:cubicBezTo>
                  <a:cubicBezTo>
                    <a:pt x="9941" y="1039"/>
                    <a:pt x="9841" y="338"/>
                    <a:pt x="9407" y="105"/>
                  </a:cubicBezTo>
                  <a:cubicBezTo>
                    <a:pt x="9283" y="34"/>
                    <a:pt x="9147" y="1"/>
                    <a:pt x="90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0"/>
            <p:cNvSpPr/>
            <p:nvPr/>
          </p:nvSpPr>
          <p:spPr>
            <a:xfrm>
              <a:off x="13206275" y="717725"/>
              <a:ext cx="146800" cy="433500"/>
            </a:xfrm>
            <a:custGeom>
              <a:rect b="b" l="l" r="r" t="t"/>
              <a:pathLst>
                <a:path extrusionOk="0" h="17340" w="5872">
                  <a:moveTo>
                    <a:pt x="4941" y="0"/>
                  </a:moveTo>
                  <a:cubicBezTo>
                    <a:pt x="4497" y="0"/>
                    <a:pt x="4049" y="379"/>
                    <a:pt x="3903" y="960"/>
                  </a:cubicBezTo>
                  <a:cubicBezTo>
                    <a:pt x="3737" y="1594"/>
                    <a:pt x="1" y="17205"/>
                    <a:pt x="501" y="17338"/>
                  </a:cubicBezTo>
                  <a:cubicBezTo>
                    <a:pt x="503" y="17339"/>
                    <a:pt x="505" y="17339"/>
                    <a:pt x="507" y="17339"/>
                  </a:cubicBezTo>
                  <a:cubicBezTo>
                    <a:pt x="1007" y="17339"/>
                    <a:pt x="5539" y="2091"/>
                    <a:pt x="5705" y="1427"/>
                  </a:cubicBezTo>
                  <a:cubicBezTo>
                    <a:pt x="5871" y="793"/>
                    <a:pt x="5638" y="159"/>
                    <a:pt x="5138" y="26"/>
                  </a:cubicBezTo>
                  <a:cubicBezTo>
                    <a:pt x="5073" y="9"/>
                    <a:pt x="5007" y="0"/>
                    <a:pt x="4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 name="Google Shape;940;p20"/>
          <p:cNvGrpSpPr/>
          <p:nvPr/>
        </p:nvGrpSpPr>
        <p:grpSpPr>
          <a:xfrm rot="-9000314">
            <a:off x="7465155" y="-8992"/>
            <a:ext cx="2296904" cy="1073482"/>
            <a:chOff x="11578450" y="398700"/>
            <a:chExt cx="2926275" cy="1367625"/>
          </a:xfrm>
        </p:grpSpPr>
        <p:sp>
          <p:nvSpPr>
            <p:cNvPr id="941" name="Google Shape;941;p20"/>
            <p:cNvSpPr/>
            <p:nvPr/>
          </p:nvSpPr>
          <p:spPr>
            <a:xfrm>
              <a:off x="13127050" y="398700"/>
              <a:ext cx="115950" cy="554875"/>
            </a:xfrm>
            <a:custGeom>
              <a:rect b="b" l="l" r="r" t="t"/>
              <a:pathLst>
                <a:path extrusionOk="0" h="22195" w="4638">
                  <a:moveTo>
                    <a:pt x="3398" y="0"/>
                  </a:moveTo>
                  <a:cubicBezTo>
                    <a:pt x="2817" y="0"/>
                    <a:pt x="2295" y="573"/>
                    <a:pt x="2202" y="1345"/>
                  </a:cubicBezTo>
                  <a:cubicBezTo>
                    <a:pt x="2102" y="2179"/>
                    <a:pt x="1" y="22127"/>
                    <a:pt x="634" y="22194"/>
                  </a:cubicBezTo>
                  <a:cubicBezTo>
                    <a:pt x="636" y="22194"/>
                    <a:pt x="638" y="22194"/>
                    <a:pt x="639" y="22194"/>
                  </a:cubicBezTo>
                  <a:cubicBezTo>
                    <a:pt x="1317" y="22194"/>
                    <a:pt x="4404" y="2477"/>
                    <a:pt x="4504" y="1646"/>
                  </a:cubicBezTo>
                  <a:cubicBezTo>
                    <a:pt x="4637" y="845"/>
                    <a:pt x="4204" y="78"/>
                    <a:pt x="3536" y="11"/>
                  </a:cubicBezTo>
                  <a:cubicBezTo>
                    <a:pt x="3490" y="4"/>
                    <a:pt x="3444" y="0"/>
                    <a:pt x="33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0"/>
            <p:cNvSpPr/>
            <p:nvPr/>
          </p:nvSpPr>
          <p:spPr>
            <a:xfrm>
              <a:off x="12804325" y="404525"/>
              <a:ext cx="115925" cy="554875"/>
            </a:xfrm>
            <a:custGeom>
              <a:rect b="b" l="l" r="r" t="t"/>
              <a:pathLst>
                <a:path extrusionOk="0" h="22195" w="4637">
                  <a:moveTo>
                    <a:pt x="1207" y="1"/>
                  </a:moveTo>
                  <a:cubicBezTo>
                    <a:pt x="1161" y="1"/>
                    <a:pt x="1114" y="4"/>
                    <a:pt x="1068" y="12"/>
                  </a:cubicBezTo>
                  <a:cubicBezTo>
                    <a:pt x="434" y="78"/>
                    <a:pt x="0" y="812"/>
                    <a:pt x="134" y="1646"/>
                  </a:cubicBezTo>
                  <a:cubicBezTo>
                    <a:pt x="234" y="2479"/>
                    <a:pt x="3359" y="22194"/>
                    <a:pt x="4000" y="22194"/>
                  </a:cubicBezTo>
                  <a:cubicBezTo>
                    <a:pt x="4001" y="22194"/>
                    <a:pt x="4002" y="22194"/>
                    <a:pt x="4003" y="22194"/>
                  </a:cubicBezTo>
                  <a:cubicBezTo>
                    <a:pt x="4637" y="22094"/>
                    <a:pt x="2535" y="2180"/>
                    <a:pt x="2435" y="1346"/>
                  </a:cubicBezTo>
                  <a:cubicBezTo>
                    <a:pt x="2343" y="573"/>
                    <a:pt x="1792" y="1"/>
                    <a:pt x="1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0"/>
            <p:cNvSpPr/>
            <p:nvPr/>
          </p:nvSpPr>
          <p:spPr>
            <a:xfrm>
              <a:off x="12440725" y="507475"/>
              <a:ext cx="250200" cy="518675"/>
            </a:xfrm>
            <a:custGeom>
              <a:rect b="b" l="l" r="r" t="t"/>
              <a:pathLst>
                <a:path extrusionOk="0" h="20747" w="10008">
                  <a:moveTo>
                    <a:pt x="1145" y="0"/>
                  </a:moveTo>
                  <a:cubicBezTo>
                    <a:pt x="1027" y="0"/>
                    <a:pt x="911" y="20"/>
                    <a:pt x="801" y="63"/>
                  </a:cubicBezTo>
                  <a:cubicBezTo>
                    <a:pt x="234" y="330"/>
                    <a:pt x="1" y="1131"/>
                    <a:pt x="334" y="1898"/>
                  </a:cubicBezTo>
                  <a:cubicBezTo>
                    <a:pt x="633" y="2693"/>
                    <a:pt x="8704" y="20747"/>
                    <a:pt x="9395" y="20747"/>
                  </a:cubicBezTo>
                  <a:cubicBezTo>
                    <a:pt x="9399" y="20747"/>
                    <a:pt x="9404" y="20746"/>
                    <a:pt x="9407" y="20745"/>
                  </a:cubicBezTo>
                  <a:cubicBezTo>
                    <a:pt x="10008" y="20511"/>
                    <a:pt x="2803" y="1798"/>
                    <a:pt x="2469" y="1031"/>
                  </a:cubicBezTo>
                  <a:cubicBezTo>
                    <a:pt x="2224" y="404"/>
                    <a:pt x="1667" y="0"/>
                    <a:pt x="1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0"/>
            <p:cNvSpPr/>
            <p:nvPr/>
          </p:nvSpPr>
          <p:spPr>
            <a:xfrm>
              <a:off x="12118000" y="701550"/>
              <a:ext cx="366125" cy="448975"/>
            </a:xfrm>
            <a:custGeom>
              <a:rect b="b" l="l" r="r" t="t"/>
              <a:pathLst>
                <a:path extrusionOk="0" h="17959" w="14645">
                  <a:moveTo>
                    <a:pt x="1130" y="1"/>
                  </a:moveTo>
                  <a:cubicBezTo>
                    <a:pt x="903" y="1"/>
                    <a:pt x="686" y="67"/>
                    <a:pt x="501" y="206"/>
                  </a:cubicBezTo>
                  <a:cubicBezTo>
                    <a:pt x="0" y="573"/>
                    <a:pt x="0" y="1440"/>
                    <a:pt x="501" y="2107"/>
                  </a:cubicBezTo>
                  <a:cubicBezTo>
                    <a:pt x="995" y="2767"/>
                    <a:pt x="13350" y="17958"/>
                    <a:pt x="14121" y="17958"/>
                  </a:cubicBezTo>
                  <a:cubicBezTo>
                    <a:pt x="14131" y="17958"/>
                    <a:pt x="14138" y="17956"/>
                    <a:pt x="14144" y="17952"/>
                  </a:cubicBezTo>
                  <a:cubicBezTo>
                    <a:pt x="14644" y="17552"/>
                    <a:pt x="2869" y="1340"/>
                    <a:pt x="2369" y="673"/>
                  </a:cubicBezTo>
                  <a:cubicBezTo>
                    <a:pt x="2020" y="237"/>
                    <a:pt x="1558" y="1"/>
                    <a:pt x="11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0"/>
            <p:cNvSpPr/>
            <p:nvPr/>
          </p:nvSpPr>
          <p:spPr>
            <a:xfrm>
              <a:off x="11852800" y="972500"/>
              <a:ext cx="463700" cy="350100"/>
            </a:xfrm>
            <a:custGeom>
              <a:rect b="b" l="l" r="r" t="t"/>
              <a:pathLst>
                <a:path extrusionOk="0" h="14004" w="18548">
                  <a:moveTo>
                    <a:pt x="1252" y="1"/>
                  </a:moveTo>
                  <a:cubicBezTo>
                    <a:pt x="910" y="1"/>
                    <a:pt x="601" y="126"/>
                    <a:pt x="401" y="376"/>
                  </a:cubicBezTo>
                  <a:cubicBezTo>
                    <a:pt x="1" y="910"/>
                    <a:pt x="234" y="1710"/>
                    <a:pt x="901" y="2244"/>
                  </a:cubicBezTo>
                  <a:cubicBezTo>
                    <a:pt x="1521" y="2733"/>
                    <a:pt x="17068" y="14003"/>
                    <a:pt x="18100" y="14003"/>
                  </a:cubicBezTo>
                  <a:cubicBezTo>
                    <a:pt x="18123" y="14003"/>
                    <a:pt x="18139" y="13997"/>
                    <a:pt x="18147" y="13986"/>
                  </a:cubicBezTo>
                  <a:cubicBezTo>
                    <a:pt x="18547" y="13485"/>
                    <a:pt x="2970" y="876"/>
                    <a:pt x="2302" y="376"/>
                  </a:cubicBezTo>
                  <a:cubicBezTo>
                    <a:pt x="1969" y="126"/>
                    <a:pt x="1594" y="1"/>
                    <a:pt x="1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0"/>
            <p:cNvSpPr/>
            <p:nvPr/>
          </p:nvSpPr>
          <p:spPr>
            <a:xfrm>
              <a:off x="11669350" y="1301625"/>
              <a:ext cx="528725" cy="231475"/>
            </a:xfrm>
            <a:custGeom>
              <a:rect b="b" l="l" r="r" t="t"/>
              <a:pathLst>
                <a:path extrusionOk="0" h="9259" w="21149">
                  <a:moveTo>
                    <a:pt x="1353" y="1"/>
                  </a:moveTo>
                  <a:cubicBezTo>
                    <a:pt x="840" y="1"/>
                    <a:pt x="395" y="240"/>
                    <a:pt x="234" y="654"/>
                  </a:cubicBezTo>
                  <a:cubicBezTo>
                    <a:pt x="0" y="1254"/>
                    <a:pt x="401" y="1988"/>
                    <a:pt x="1168" y="2322"/>
                  </a:cubicBezTo>
                  <a:cubicBezTo>
                    <a:pt x="1906" y="2610"/>
                    <a:pt x="19283" y="9259"/>
                    <a:pt x="20810" y="9259"/>
                  </a:cubicBezTo>
                  <a:cubicBezTo>
                    <a:pt x="20871" y="9259"/>
                    <a:pt x="20906" y="9248"/>
                    <a:pt x="20915" y="9227"/>
                  </a:cubicBezTo>
                  <a:cubicBezTo>
                    <a:pt x="21149" y="8626"/>
                    <a:pt x="2836" y="487"/>
                    <a:pt x="2068" y="153"/>
                  </a:cubicBezTo>
                  <a:cubicBezTo>
                    <a:pt x="1830" y="50"/>
                    <a:pt x="1584" y="1"/>
                    <a:pt x="13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0"/>
            <p:cNvSpPr/>
            <p:nvPr/>
          </p:nvSpPr>
          <p:spPr>
            <a:xfrm>
              <a:off x="11578450" y="1666175"/>
              <a:ext cx="559575" cy="100150"/>
            </a:xfrm>
            <a:custGeom>
              <a:rect b="b" l="l" r="r" t="t"/>
              <a:pathLst>
                <a:path extrusionOk="0" h="4006" w="22383">
                  <a:moveTo>
                    <a:pt x="1504" y="1"/>
                  </a:moveTo>
                  <a:cubicBezTo>
                    <a:pt x="793" y="1"/>
                    <a:pt x="161" y="410"/>
                    <a:pt x="100" y="982"/>
                  </a:cubicBezTo>
                  <a:cubicBezTo>
                    <a:pt x="0" y="1616"/>
                    <a:pt x="601" y="2217"/>
                    <a:pt x="1435" y="2350"/>
                  </a:cubicBezTo>
                  <a:cubicBezTo>
                    <a:pt x="2158" y="2437"/>
                    <a:pt x="17268" y="4005"/>
                    <a:pt x="21301" y="4005"/>
                  </a:cubicBezTo>
                  <a:cubicBezTo>
                    <a:pt x="21917" y="4005"/>
                    <a:pt x="22274" y="3969"/>
                    <a:pt x="22283" y="3885"/>
                  </a:cubicBezTo>
                  <a:cubicBezTo>
                    <a:pt x="22383" y="3251"/>
                    <a:pt x="2569" y="149"/>
                    <a:pt x="1735" y="15"/>
                  </a:cubicBezTo>
                  <a:cubicBezTo>
                    <a:pt x="1658" y="5"/>
                    <a:pt x="1580" y="1"/>
                    <a:pt x="15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0"/>
            <p:cNvSpPr/>
            <p:nvPr/>
          </p:nvSpPr>
          <p:spPr>
            <a:xfrm>
              <a:off x="13945975" y="1625075"/>
              <a:ext cx="558750" cy="100325"/>
            </a:xfrm>
            <a:custGeom>
              <a:rect b="b" l="l" r="r" t="t"/>
              <a:pathLst>
                <a:path extrusionOk="0" h="4013" w="22350">
                  <a:moveTo>
                    <a:pt x="20916" y="0"/>
                  </a:moveTo>
                  <a:cubicBezTo>
                    <a:pt x="20818" y="0"/>
                    <a:pt x="20717" y="8"/>
                    <a:pt x="20615" y="25"/>
                  </a:cubicBezTo>
                  <a:cubicBezTo>
                    <a:pt x="19781" y="125"/>
                    <a:pt x="0" y="3260"/>
                    <a:pt x="67" y="3894"/>
                  </a:cubicBezTo>
                  <a:cubicBezTo>
                    <a:pt x="80" y="3977"/>
                    <a:pt x="431" y="4013"/>
                    <a:pt x="1034" y="4013"/>
                  </a:cubicBezTo>
                  <a:cubicBezTo>
                    <a:pt x="5044" y="4013"/>
                    <a:pt x="20190" y="2413"/>
                    <a:pt x="20915" y="2326"/>
                  </a:cubicBezTo>
                  <a:cubicBezTo>
                    <a:pt x="21749" y="2226"/>
                    <a:pt x="22350" y="1626"/>
                    <a:pt x="22250" y="959"/>
                  </a:cubicBezTo>
                  <a:cubicBezTo>
                    <a:pt x="22191" y="402"/>
                    <a:pt x="21619" y="0"/>
                    <a:pt x="209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0"/>
            <p:cNvSpPr/>
            <p:nvPr/>
          </p:nvSpPr>
          <p:spPr>
            <a:xfrm>
              <a:off x="13874250" y="1263275"/>
              <a:ext cx="529575" cy="231550"/>
            </a:xfrm>
            <a:custGeom>
              <a:rect b="b" l="l" r="r" t="t"/>
              <a:pathLst>
                <a:path extrusionOk="0" h="9262" w="21183">
                  <a:moveTo>
                    <a:pt x="19797" y="0"/>
                  </a:moveTo>
                  <a:cubicBezTo>
                    <a:pt x="19565" y="0"/>
                    <a:pt x="19320" y="49"/>
                    <a:pt x="19081" y="153"/>
                  </a:cubicBezTo>
                  <a:cubicBezTo>
                    <a:pt x="18314" y="453"/>
                    <a:pt x="1" y="8626"/>
                    <a:pt x="267" y="9226"/>
                  </a:cubicBezTo>
                  <a:cubicBezTo>
                    <a:pt x="277" y="9250"/>
                    <a:pt x="316" y="9262"/>
                    <a:pt x="382" y="9262"/>
                  </a:cubicBezTo>
                  <a:cubicBezTo>
                    <a:pt x="1968" y="9262"/>
                    <a:pt x="19245" y="2608"/>
                    <a:pt x="19982" y="2288"/>
                  </a:cubicBezTo>
                  <a:cubicBezTo>
                    <a:pt x="20749" y="1988"/>
                    <a:pt x="21182" y="1220"/>
                    <a:pt x="20949" y="653"/>
                  </a:cubicBezTo>
                  <a:cubicBezTo>
                    <a:pt x="20765" y="240"/>
                    <a:pt x="20312" y="0"/>
                    <a:pt x="19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0"/>
            <p:cNvSpPr/>
            <p:nvPr/>
          </p:nvSpPr>
          <p:spPr>
            <a:xfrm>
              <a:off x="13747500" y="939150"/>
              <a:ext cx="462850" cy="350875"/>
            </a:xfrm>
            <a:custGeom>
              <a:rect b="b" l="l" r="r" t="t"/>
              <a:pathLst>
                <a:path extrusionOk="0" h="14035" w="18514">
                  <a:moveTo>
                    <a:pt x="17263" y="0"/>
                  </a:moveTo>
                  <a:cubicBezTo>
                    <a:pt x="16921" y="0"/>
                    <a:pt x="16545" y="125"/>
                    <a:pt x="16212" y="376"/>
                  </a:cubicBezTo>
                  <a:cubicBezTo>
                    <a:pt x="15545" y="876"/>
                    <a:pt x="0" y="13518"/>
                    <a:pt x="367" y="14019"/>
                  </a:cubicBezTo>
                  <a:cubicBezTo>
                    <a:pt x="376" y="14029"/>
                    <a:pt x="391" y="14034"/>
                    <a:pt x="412" y="14034"/>
                  </a:cubicBezTo>
                  <a:cubicBezTo>
                    <a:pt x="1435" y="14034"/>
                    <a:pt x="16993" y="2734"/>
                    <a:pt x="17646" y="2244"/>
                  </a:cubicBezTo>
                  <a:cubicBezTo>
                    <a:pt x="18313" y="1710"/>
                    <a:pt x="18514" y="909"/>
                    <a:pt x="18113" y="376"/>
                  </a:cubicBezTo>
                  <a:cubicBezTo>
                    <a:pt x="17913" y="125"/>
                    <a:pt x="17605" y="0"/>
                    <a:pt x="17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0"/>
            <p:cNvSpPr/>
            <p:nvPr/>
          </p:nvSpPr>
          <p:spPr>
            <a:xfrm>
              <a:off x="13571525" y="675925"/>
              <a:ext cx="366125" cy="448775"/>
            </a:xfrm>
            <a:custGeom>
              <a:rect b="b" l="l" r="r" t="t"/>
              <a:pathLst>
                <a:path extrusionOk="0" h="17951" w="14645">
                  <a:moveTo>
                    <a:pt x="13524" y="0"/>
                  </a:moveTo>
                  <a:cubicBezTo>
                    <a:pt x="13092" y="0"/>
                    <a:pt x="12610" y="252"/>
                    <a:pt x="12276" y="697"/>
                  </a:cubicBezTo>
                  <a:cubicBezTo>
                    <a:pt x="11776" y="1331"/>
                    <a:pt x="1" y="17576"/>
                    <a:pt x="501" y="17943"/>
                  </a:cubicBezTo>
                  <a:cubicBezTo>
                    <a:pt x="508" y="17948"/>
                    <a:pt x="517" y="17951"/>
                    <a:pt x="527" y="17951"/>
                  </a:cubicBezTo>
                  <a:cubicBezTo>
                    <a:pt x="1352" y="17951"/>
                    <a:pt x="13617" y="2757"/>
                    <a:pt x="14144" y="2098"/>
                  </a:cubicBezTo>
                  <a:cubicBezTo>
                    <a:pt x="14645" y="1431"/>
                    <a:pt x="14645" y="597"/>
                    <a:pt x="14111" y="197"/>
                  </a:cubicBezTo>
                  <a:cubicBezTo>
                    <a:pt x="13944" y="63"/>
                    <a:pt x="13740" y="0"/>
                    <a:pt x="135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0"/>
            <p:cNvSpPr/>
            <p:nvPr/>
          </p:nvSpPr>
          <p:spPr>
            <a:xfrm>
              <a:off x="13360550" y="491550"/>
              <a:ext cx="248525" cy="518775"/>
            </a:xfrm>
            <a:custGeom>
              <a:rect b="b" l="l" r="r" t="t"/>
              <a:pathLst>
                <a:path extrusionOk="0" h="20751" w="9941">
                  <a:moveTo>
                    <a:pt x="8786" y="0"/>
                  </a:moveTo>
                  <a:cubicBezTo>
                    <a:pt x="8274" y="0"/>
                    <a:pt x="7742" y="386"/>
                    <a:pt x="7473" y="1034"/>
                  </a:cubicBezTo>
                  <a:cubicBezTo>
                    <a:pt x="7172" y="1801"/>
                    <a:pt x="1" y="20514"/>
                    <a:pt x="568" y="20748"/>
                  </a:cubicBezTo>
                  <a:cubicBezTo>
                    <a:pt x="571" y="20749"/>
                    <a:pt x="576" y="20750"/>
                    <a:pt x="580" y="20750"/>
                  </a:cubicBezTo>
                  <a:cubicBezTo>
                    <a:pt x="1271" y="20750"/>
                    <a:pt x="9309" y="2664"/>
                    <a:pt x="9641" y="1901"/>
                  </a:cubicBezTo>
                  <a:cubicBezTo>
                    <a:pt x="9941" y="1134"/>
                    <a:pt x="9741" y="300"/>
                    <a:pt x="9140" y="67"/>
                  </a:cubicBezTo>
                  <a:cubicBezTo>
                    <a:pt x="9026" y="22"/>
                    <a:pt x="8906" y="0"/>
                    <a:pt x="87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2837317" y="2789948"/>
            <a:ext cx="3469500" cy="591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7200"/>
              <a:buNone/>
              <a:defRPr>
                <a:solidFill>
                  <a:schemeClr val="dk1"/>
                </a:solidFill>
              </a:defRPr>
            </a:lvl1pPr>
            <a:lvl2pPr lvl="1" rtl="0">
              <a:spcBef>
                <a:spcPts val="0"/>
              </a:spcBef>
              <a:spcAft>
                <a:spcPts val="0"/>
              </a:spcAft>
              <a:buClr>
                <a:schemeClr val="dk1"/>
              </a:buClr>
              <a:buSzPts val="7200"/>
              <a:buNone/>
              <a:defRPr sz="7200">
                <a:solidFill>
                  <a:schemeClr val="dk1"/>
                </a:solidFill>
              </a:defRPr>
            </a:lvl2pPr>
            <a:lvl3pPr lvl="2" rtl="0">
              <a:spcBef>
                <a:spcPts val="0"/>
              </a:spcBef>
              <a:spcAft>
                <a:spcPts val="0"/>
              </a:spcAft>
              <a:buClr>
                <a:schemeClr val="dk1"/>
              </a:buClr>
              <a:buSzPts val="7200"/>
              <a:buNone/>
              <a:defRPr sz="7200">
                <a:solidFill>
                  <a:schemeClr val="dk1"/>
                </a:solidFill>
              </a:defRPr>
            </a:lvl3pPr>
            <a:lvl4pPr lvl="3" rtl="0">
              <a:spcBef>
                <a:spcPts val="0"/>
              </a:spcBef>
              <a:spcAft>
                <a:spcPts val="0"/>
              </a:spcAft>
              <a:buClr>
                <a:schemeClr val="dk1"/>
              </a:buClr>
              <a:buSzPts val="7200"/>
              <a:buNone/>
              <a:defRPr sz="7200">
                <a:solidFill>
                  <a:schemeClr val="dk1"/>
                </a:solidFill>
              </a:defRPr>
            </a:lvl4pPr>
            <a:lvl5pPr lvl="4" rtl="0">
              <a:spcBef>
                <a:spcPts val="0"/>
              </a:spcBef>
              <a:spcAft>
                <a:spcPts val="0"/>
              </a:spcAft>
              <a:buClr>
                <a:schemeClr val="dk1"/>
              </a:buClr>
              <a:buSzPts val="7200"/>
              <a:buNone/>
              <a:defRPr sz="7200">
                <a:solidFill>
                  <a:schemeClr val="dk1"/>
                </a:solidFill>
              </a:defRPr>
            </a:lvl5pPr>
            <a:lvl6pPr lvl="5" rtl="0">
              <a:spcBef>
                <a:spcPts val="0"/>
              </a:spcBef>
              <a:spcAft>
                <a:spcPts val="0"/>
              </a:spcAft>
              <a:buClr>
                <a:schemeClr val="dk1"/>
              </a:buClr>
              <a:buSzPts val="7200"/>
              <a:buNone/>
              <a:defRPr sz="7200">
                <a:solidFill>
                  <a:schemeClr val="dk1"/>
                </a:solidFill>
              </a:defRPr>
            </a:lvl6pPr>
            <a:lvl7pPr lvl="6" rtl="0">
              <a:spcBef>
                <a:spcPts val="0"/>
              </a:spcBef>
              <a:spcAft>
                <a:spcPts val="0"/>
              </a:spcAft>
              <a:buClr>
                <a:schemeClr val="dk1"/>
              </a:buClr>
              <a:buSzPts val="7200"/>
              <a:buNone/>
              <a:defRPr sz="7200">
                <a:solidFill>
                  <a:schemeClr val="dk1"/>
                </a:solidFill>
              </a:defRPr>
            </a:lvl7pPr>
            <a:lvl8pPr lvl="7" rtl="0">
              <a:spcBef>
                <a:spcPts val="0"/>
              </a:spcBef>
              <a:spcAft>
                <a:spcPts val="0"/>
              </a:spcAft>
              <a:buClr>
                <a:schemeClr val="dk1"/>
              </a:buClr>
              <a:buSzPts val="7200"/>
              <a:buNone/>
              <a:defRPr sz="7200">
                <a:solidFill>
                  <a:schemeClr val="dk1"/>
                </a:solidFill>
              </a:defRPr>
            </a:lvl8pPr>
            <a:lvl9pPr lvl="8" rtl="0">
              <a:spcBef>
                <a:spcPts val="0"/>
              </a:spcBef>
              <a:spcAft>
                <a:spcPts val="0"/>
              </a:spcAft>
              <a:buClr>
                <a:schemeClr val="dk1"/>
              </a:buClr>
              <a:buSzPts val="7200"/>
              <a:buNone/>
              <a:defRPr sz="7200">
                <a:solidFill>
                  <a:schemeClr val="dk1"/>
                </a:solidFill>
              </a:defRPr>
            </a:lvl9pPr>
          </a:lstStyle>
          <a:p/>
        </p:txBody>
      </p:sp>
      <p:sp>
        <p:nvSpPr>
          <p:cNvPr id="14" name="Google Shape;14;p3"/>
          <p:cNvSpPr txBox="1"/>
          <p:nvPr>
            <p:ph hasCustomPrompt="1" idx="2" type="title"/>
          </p:nvPr>
        </p:nvSpPr>
        <p:spPr>
          <a:xfrm>
            <a:off x="3551550" y="1158196"/>
            <a:ext cx="2040900" cy="929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None/>
              <a:defRPr sz="6100">
                <a:solidFill>
                  <a:schemeClr val="accent1"/>
                </a:solidFill>
              </a:defRPr>
            </a:lvl1pPr>
            <a:lvl2pPr lvl="1" rtl="0">
              <a:spcBef>
                <a:spcPts val="0"/>
              </a:spcBef>
              <a:spcAft>
                <a:spcPts val="0"/>
              </a:spcAft>
              <a:buClr>
                <a:schemeClr val="dk1"/>
              </a:buClr>
              <a:buSzPts val="9600"/>
              <a:buNone/>
              <a:defRPr sz="9600">
                <a:solidFill>
                  <a:schemeClr val="dk1"/>
                </a:solidFill>
              </a:defRPr>
            </a:lvl2pPr>
            <a:lvl3pPr lvl="2" rtl="0">
              <a:spcBef>
                <a:spcPts val="0"/>
              </a:spcBef>
              <a:spcAft>
                <a:spcPts val="0"/>
              </a:spcAft>
              <a:buClr>
                <a:schemeClr val="dk1"/>
              </a:buClr>
              <a:buSzPts val="9600"/>
              <a:buNone/>
              <a:defRPr sz="9600">
                <a:solidFill>
                  <a:schemeClr val="dk1"/>
                </a:solidFill>
              </a:defRPr>
            </a:lvl3pPr>
            <a:lvl4pPr lvl="3" rtl="0">
              <a:spcBef>
                <a:spcPts val="0"/>
              </a:spcBef>
              <a:spcAft>
                <a:spcPts val="0"/>
              </a:spcAft>
              <a:buClr>
                <a:schemeClr val="dk1"/>
              </a:buClr>
              <a:buSzPts val="9600"/>
              <a:buNone/>
              <a:defRPr sz="9600">
                <a:solidFill>
                  <a:schemeClr val="dk1"/>
                </a:solidFill>
              </a:defRPr>
            </a:lvl4pPr>
            <a:lvl5pPr lvl="4" rtl="0">
              <a:spcBef>
                <a:spcPts val="0"/>
              </a:spcBef>
              <a:spcAft>
                <a:spcPts val="0"/>
              </a:spcAft>
              <a:buClr>
                <a:schemeClr val="dk1"/>
              </a:buClr>
              <a:buSzPts val="9600"/>
              <a:buNone/>
              <a:defRPr sz="9600">
                <a:solidFill>
                  <a:schemeClr val="dk1"/>
                </a:solidFill>
              </a:defRPr>
            </a:lvl5pPr>
            <a:lvl6pPr lvl="5" rtl="0">
              <a:spcBef>
                <a:spcPts val="0"/>
              </a:spcBef>
              <a:spcAft>
                <a:spcPts val="0"/>
              </a:spcAft>
              <a:buClr>
                <a:schemeClr val="dk1"/>
              </a:buClr>
              <a:buSzPts val="9600"/>
              <a:buNone/>
              <a:defRPr sz="9600">
                <a:solidFill>
                  <a:schemeClr val="dk1"/>
                </a:solidFill>
              </a:defRPr>
            </a:lvl6pPr>
            <a:lvl7pPr lvl="6" rtl="0">
              <a:spcBef>
                <a:spcPts val="0"/>
              </a:spcBef>
              <a:spcAft>
                <a:spcPts val="0"/>
              </a:spcAft>
              <a:buClr>
                <a:schemeClr val="dk1"/>
              </a:buClr>
              <a:buSzPts val="9600"/>
              <a:buNone/>
              <a:defRPr sz="9600">
                <a:solidFill>
                  <a:schemeClr val="dk1"/>
                </a:solidFill>
              </a:defRPr>
            </a:lvl7pPr>
            <a:lvl8pPr lvl="7" rtl="0">
              <a:spcBef>
                <a:spcPts val="0"/>
              </a:spcBef>
              <a:spcAft>
                <a:spcPts val="0"/>
              </a:spcAft>
              <a:buClr>
                <a:schemeClr val="dk1"/>
              </a:buClr>
              <a:buSzPts val="9600"/>
              <a:buNone/>
              <a:defRPr sz="9600">
                <a:solidFill>
                  <a:schemeClr val="dk1"/>
                </a:solidFill>
              </a:defRPr>
            </a:lvl8pPr>
            <a:lvl9pPr lvl="8" rtl="0">
              <a:spcBef>
                <a:spcPts val="0"/>
              </a:spcBef>
              <a:spcAft>
                <a:spcPts val="0"/>
              </a:spcAft>
              <a:buClr>
                <a:schemeClr val="dk1"/>
              </a:buClr>
              <a:buSzPts val="9600"/>
              <a:buNone/>
              <a:defRPr sz="9600">
                <a:solidFill>
                  <a:schemeClr val="dk1"/>
                </a:solidFill>
              </a:defRPr>
            </a:lvl9pPr>
          </a:lstStyle>
          <a:p>
            <a:r>
              <a:t>xx%</a:t>
            </a:r>
          </a:p>
        </p:txBody>
      </p:sp>
      <p:sp>
        <p:nvSpPr>
          <p:cNvPr id="15" name="Google Shape;15;p3"/>
          <p:cNvSpPr txBox="1"/>
          <p:nvPr>
            <p:ph idx="1" type="subTitle"/>
          </p:nvPr>
        </p:nvSpPr>
        <p:spPr>
          <a:xfrm>
            <a:off x="3174275" y="3691400"/>
            <a:ext cx="2795100" cy="64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a:lvl1pPr>
            <a:lvl2pPr lvl="1" rtl="0">
              <a:lnSpc>
                <a:spcPct val="100000"/>
              </a:lnSpc>
              <a:spcBef>
                <a:spcPts val="0"/>
              </a:spcBef>
              <a:spcAft>
                <a:spcPts val="0"/>
              </a:spcAft>
              <a:buClr>
                <a:schemeClr val="dk1"/>
              </a:buClr>
              <a:buSzPts val="2100"/>
              <a:buNone/>
              <a:defRPr sz="2100">
                <a:solidFill>
                  <a:schemeClr val="dk1"/>
                </a:solidFill>
              </a:defRPr>
            </a:lvl2pPr>
            <a:lvl3pPr lvl="2" rtl="0">
              <a:lnSpc>
                <a:spcPct val="100000"/>
              </a:lnSpc>
              <a:spcBef>
                <a:spcPts val="0"/>
              </a:spcBef>
              <a:spcAft>
                <a:spcPts val="0"/>
              </a:spcAft>
              <a:buClr>
                <a:schemeClr val="dk1"/>
              </a:buClr>
              <a:buSzPts val="2100"/>
              <a:buNone/>
              <a:defRPr sz="2100">
                <a:solidFill>
                  <a:schemeClr val="dk1"/>
                </a:solidFill>
              </a:defRPr>
            </a:lvl3pPr>
            <a:lvl4pPr lvl="3" rtl="0">
              <a:lnSpc>
                <a:spcPct val="100000"/>
              </a:lnSpc>
              <a:spcBef>
                <a:spcPts val="0"/>
              </a:spcBef>
              <a:spcAft>
                <a:spcPts val="0"/>
              </a:spcAft>
              <a:buClr>
                <a:schemeClr val="dk1"/>
              </a:buClr>
              <a:buSzPts val="2100"/>
              <a:buNone/>
              <a:defRPr sz="2100">
                <a:solidFill>
                  <a:schemeClr val="dk1"/>
                </a:solidFill>
              </a:defRPr>
            </a:lvl4pPr>
            <a:lvl5pPr lvl="4" rtl="0">
              <a:lnSpc>
                <a:spcPct val="100000"/>
              </a:lnSpc>
              <a:spcBef>
                <a:spcPts val="0"/>
              </a:spcBef>
              <a:spcAft>
                <a:spcPts val="0"/>
              </a:spcAft>
              <a:buClr>
                <a:schemeClr val="dk1"/>
              </a:buClr>
              <a:buSzPts val="2100"/>
              <a:buNone/>
              <a:defRPr sz="2100">
                <a:solidFill>
                  <a:schemeClr val="dk1"/>
                </a:solidFill>
              </a:defRPr>
            </a:lvl5pPr>
            <a:lvl6pPr lvl="5" rtl="0">
              <a:lnSpc>
                <a:spcPct val="100000"/>
              </a:lnSpc>
              <a:spcBef>
                <a:spcPts val="0"/>
              </a:spcBef>
              <a:spcAft>
                <a:spcPts val="0"/>
              </a:spcAft>
              <a:buClr>
                <a:schemeClr val="dk1"/>
              </a:buClr>
              <a:buSzPts val="2100"/>
              <a:buNone/>
              <a:defRPr sz="2100">
                <a:solidFill>
                  <a:schemeClr val="dk1"/>
                </a:solidFill>
              </a:defRPr>
            </a:lvl6pPr>
            <a:lvl7pPr lvl="6" rtl="0">
              <a:lnSpc>
                <a:spcPct val="100000"/>
              </a:lnSpc>
              <a:spcBef>
                <a:spcPts val="0"/>
              </a:spcBef>
              <a:spcAft>
                <a:spcPts val="0"/>
              </a:spcAft>
              <a:buClr>
                <a:schemeClr val="dk1"/>
              </a:buClr>
              <a:buSzPts val="2100"/>
              <a:buNone/>
              <a:defRPr sz="2100">
                <a:solidFill>
                  <a:schemeClr val="dk1"/>
                </a:solidFill>
              </a:defRPr>
            </a:lvl7pPr>
            <a:lvl8pPr lvl="7" rtl="0">
              <a:lnSpc>
                <a:spcPct val="100000"/>
              </a:lnSpc>
              <a:spcBef>
                <a:spcPts val="0"/>
              </a:spcBef>
              <a:spcAft>
                <a:spcPts val="0"/>
              </a:spcAft>
              <a:buClr>
                <a:schemeClr val="dk1"/>
              </a:buClr>
              <a:buSzPts val="2100"/>
              <a:buNone/>
              <a:defRPr sz="2100">
                <a:solidFill>
                  <a:schemeClr val="dk1"/>
                </a:solidFill>
              </a:defRPr>
            </a:lvl8pPr>
            <a:lvl9pPr lvl="8" rtl="0">
              <a:lnSpc>
                <a:spcPct val="100000"/>
              </a:lnSpc>
              <a:spcBef>
                <a:spcPts val="0"/>
              </a:spcBef>
              <a:spcAft>
                <a:spcPts val="0"/>
              </a:spcAft>
              <a:buClr>
                <a:schemeClr val="dk1"/>
              </a:buClr>
              <a:buSzPts val="2100"/>
              <a:buNone/>
              <a:defRPr sz="2100">
                <a:solidFill>
                  <a:schemeClr val="dk1"/>
                </a:solidFill>
              </a:defRPr>
            </a:lvl9pPr>
          </a:lstStyle>
          <a:p/>
        </p:txBody>
      </p:sp>
      <p:grpSp>
        <p:nvGrpSpPr>
          <p:cNvPr id="16" name="Google Shape;16;p3"/>
          <p:cNvGrpSpPr/>
          <p:nvPr/>
        </p:nvGrpSpPr>
        <p:grpSpPr>
          <a:xfrm>
            <a:off x="-1029891" y="526190"/>
            <a:ext cx="2581666" cy="2464432"/>
            <a:chOff x="3623439" y="713106"/>
            <a:chExt cx="1821409" cy="1819575"/>
          </a:xfrm>
        </p:grpSpPr>
        <p:sp>
          <p:nvSpPr>
            <p:cNvPr id="17" name="Google Shape;17;p3"/>
            <p:cNvSpPr/>
            <p:nvPr/>
          </p:nvSpPr>
          <p:spPr>
            <a:xfrm>
              <a:off x="4585469" y="713106"/>
              <a:ext cx="72079" cy="345107"/>
            </a:xfrm>
            <a:custGeom>
              <a:rect b="b" l="l" r="r" t="t"/>
              <a:pathLst>
                <a:path extrusionOk="0" h="23322" w="4871">
                  <a:moveTo>
                    <a:pt x="3640" y="0"/>
                  </a:moveTo>
                  <a:cubicBezTo>
                    <a:pt x="3009" y="0"/>
                    <a:pt x="2429" y="614"/>
                    <a:pt x="2302" y="1439"/>
                  </a:cubicBezTo>
                  <a:cubicBezTo>
                    <a:pt x="2202" y="2307"/>
                    <a:pt x="0" y="23222"/>
                    <a:pt x="701" y="23322"/>
                  </a:cubicBezTo>
                  <a:cubicBezTo>
                    <a:pt x="702" y="23322"/>
                    <a:pt x="703" y="23322"/>
                    <a:pt x="704" y="23322"/>
                  </a:cubicBezTo>
                  <a:cubicBezTo>
                    <a:pt x="1379" y="23322"/>
                    <a:pt x="4637" y="2606"/>
                    <a:pt x="4737" y="1740"/>
                  </a:cubicBezTo>
                  <a:cubicBezTo>
                    <a:pt x="4871" y="872"/>
                    <a:pt x="4404" y="105"/>
                    <a:pt x="3736" y="5"/>
                  </a:cubicBezTo>
                  <a:cubicBezTo>
                    <a:pt x="3704" y="2"/>
                    <a:pt x="3672" y="0"/>
                    <a:pt x="3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4385067" y="716554"/>
              <a:ext cx="72079" cy="345122"/>
            </a:xfrm>
            <a:custGeom>
              <a:rect b="b" l="l" r="r" t="t"/>
              <a:pathLst>
                <a:path extrusionOk="0" h="23323" w="4871">
                  <a:moveTo>
                    <a:pt x="1231" y="1"/>
                  </a:moveTo>
                  <a:cubicBezTo>
                    <a:pt x="1199" y="1"/>
                    <a:pt x="1167" y="2"/>
                    <a:pt x="1135" y="6"/>
                  </a:cubicBezTo>
                  <a:cubicBezTo>
                    <a:pt x="467" y="106"/>
                    <a:pt x="0" y="873"/>
                    <a:pt x="101" y="1740"/>
                  </a:cubicBezTo>
                  <a:cubicBezTo>
                    <a:pt x="234" y="2606"/>
                    <a:pt x="3526" y="23322"/>
                    <a:pt x="4200" y="23322"/>
                  </a:cubicBezTo>
                  <a:cubicBezTo>
                    <a:pt x="4201" y="23322"/>
                    <a:pt x="4202" y="23322"/>
                    <a:pt x="4203" y="23322"/>
                  </a:cubicBezTo>
                  <a:cubicBezTo>
                    <a:pt x="4871" y="23222"/>
                    <a:pt x="2669" y="2307"/>
                    <a:pt x="2536" y="1440"/>
                  </a:cubicBezTo>
                  <a:cubicBezTo>
                    <a:pt x="2440" y="615"/>
                    <a:pt x="1862" y="1"/>
                    <a:pt x="1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a:off x="4158991" y="780849"/>
              <a:ext cx="155507" cy="322334"/>
            </a:xfrm>
            <a:custGeom>
              <a:rect b="b" l="l" r="r" t="t"/>
              <a:pathLst>
                <a:path extrusionOk="0" h="21783" w="10509">
                  <a:moveTo>
                    <a:pt x="1225" y="1"/>
                  </a:moveTo>
                  <a:cubicBezTo>
                    <a:pt x="1104" y="1"/>
                    <a:pt x="984" y="21"/>
                    <a:pt x="868" y="64"/>
                  </a:cubicBezTo>
                  <a:cubicBezTo>
                    <a:pt x="234" y="331"/>
                    <a:pt x="1" y="1198"/>
                    <a:pt x="334" y="1999"/>
                  </a:cubicBezTo>
                  <a:cubicBezTo>
                    <a:pt x="666" y="2827"/>
                    <a:pt x="9123" y="21782"/>
                    <a:pt x="9860" y="21782"/>
                  </a:cubicBezTo>
                  <a:cubicBezTo>
                    <a:pt x="9865" y="21782"/>
                    <a:pt x="9870" y="21781"/>
                    <a:pt x="9875" y="21779"/>
                  </a:cubicBezTo>
                  <a:cubicBezTo>
                    <a:pt x="10508" y="21512"/>
                    <a:pt x="2936" y="1898"/>
                    <a:pt x="2603" y="1065"/>
                  </a:cubicBezTo>
                  <a:cubicBezTo>
                    <a:pt x="2330" y="410"/>
                    <a:pt x="1768" y="1"/>
                    <a:pt x="12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3958588" y="901449"/>
              <a:ext cx="227571" cy="278800"/>
            </a:xfrm>
            <a:custGeom>
              <a:rect b="b" l="l" r="r" t="t"/>
              <a:pathLst>
                <a:path extrusionOk="0" h="18841" w="15379">
                  <a:moveTo>
                    <a:pt x="1174" y="1"/>
                  </a:moveTo>
                  <a:cubicBezTo>
                    <a:pt x="939" y="1"/>
                    <a:pt x="717" y="71"/>
                    <a:pt x="535" y="220"/>
                  </a:cubicBezTo>
                  <a:cubicBezTo>
                    <a:pt x="1" y="620"/>
                    <a:pt x="1" y="1521"/>
                    <a:pt x="535" y="2221"/>
                  </a:cubicBezTo>
                  <a:cubicBezTo>
                    <a:pt x="1062" y="2880"/>
                    <a:pt x="13993" y="18840"/>
                    <a:pt x="14820" y="18840"/>
                  </a:cubicBezTo>
                  <a:cubicBezTo>
                    <a:pt x="14830" y="18840"/>
                    <a:pt x="14838" y="18838"/>
                    <a:pt x="14845" y="18833"/>
                  </a:cubicBezTo>
                  <a:cubicBezTo>
                    <a:pt x="15379" y="18433"/>
                    <a:pt x="3003" y="1421"/>
                    <a:pt x="2469" y="720"/>
                  </a:cubicBezTo>
                  <a:cubicBezTo>
                    <a:pt x="2118" y="260"/>
                    <a:pt x="1623" y="1"/>
                    <a:pt x="1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3793729" y="1070052"/>
              <a:ext cx="288285" cy="217449"/>
            </a:xfrm>
            <a:custGeom>
              <a:rect b="b" l="l" r="r" t="t"/>
              <a:pathLst>
                <a:path extrusionOk="0" h="14695" w="19482">
                  <a:moveTo>
                    <a:pt x="1314" y="0"/>
                  </a:moveTo>
                  <a:cubicBezTo>
                    <a:pt x="951" y="0"/>
                    <a:pt x="618" y="134"/>
                    <a:pt x="401" y="401"/>
                  </a:cubicBezTo>
                  <a:cubicBezTo>
                    <a:pt x="1" y="934"/>
                    <a:pt x="234" y="1802"/>
                    <a:pt x="935" y="2335"/>
                  </a:cubicBezTo>
                  <a:cubicBezTo>
                    <a:pt x="1620" y="2858"/>
                    <a:pt x="17935" y="14694"/>
                    <a:pt x="19000" y="14694"/>
                  </a:cubicBezTo>
                  <a:cubicBezTo>
                    <a:pt x="19023" y="14694"/>
                    <a:pt x="19039" y="14689"/>
                    <a:pt x="19048" y="14678"/>
                  </a:cubicBezTo>
                  <a:cubicBezTo>
                    <a:pt x="19481" y="14144"/>
                    <a:pt x="3103" y="934"/>
                    <a:pt x="2402" y="401"/>
                  </a:cubicBezTo>
                  <a:cubicBezTo>
                    <a:pt x="2069" y="134"/>
                    <a:pt x="1677" y="0"/>
                    <a:pt x="1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a:off x="3679211" y="1274627"/>
              <a:ext cx="329244" cy="143447"/>
            </a:xfrm>
            <a:custGeom>
              <a:rect b="b" l="l" r="r" t="t"/>
              <a:pathLst>
                <a:path extrusionOk="0" h="9694" w="22250">
                  <a:moveTo>
                    <a:pt x="1463" y="0"/>
                  </a:moveTo>
                  <a:cubicBezTo>
                    <a:pt x="924" y="0"/>
                    <a:pt x="452" y="247"/>
                    <a:pt x="268" y="686"/>
                  </a:cubicBezTo>
                  <a:cubicBezTo>
                    <a:pt x="1" y="1286"/>
                    <a:pt x="468" y="2087"/>
                    <a:pt x="1268" y="2420"/>
                  </a:cubicBezTo>
                  <a:cubicBezTo>
                    <a:pt x="2038" y="2741"/>
                    <a:pt x="20234" y="9693"/>
                    <a:pt x="21869" y="9693"/>
                  </a:cubicBezTo>
                  <a:cubicBezTo>
                    <a:pt x="21934" y="9693"/>
                    <a:pt x="21973" y="9682"/>
                    <a:pt x="21983" y="9659"/>
                  </a:cubicBezTo>
                  <a:cubicBezTo>
                    <a:pt x="22250" y="9025"/>
                    <a:pt x="3003" y="486"/>
                    <a:pt x="2202" y="152"/>
                  </a:cubicBezTo>
                  <a:cubicBezTo>
                    <a:pt x="1956" y="49"/>
                    <a:pt x="1703" y="0"/>
                    <a:pt x="1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3623439" y="1501118"/>
              <a:ext cx="347504" cy="62431"/>
            </a:xfrm>
            <a:custGeom>
              <a:rect b="b" l="l" r="r" t="t"/>
              <a:pathLst>
                <a:path extrusionOk="0" h="4219" w="23484">
                  <a:moveTo>
                    <a:pt x="1506" y="1"/>
                  </a:moveTo>
                  <a:cubicBezTo>
                    <a:pt x="766" y="1"/>
                    <a:pt x="156" y="434"/>
                    <a:pt x="67" y="1024"/>
                  </a:cubicBezTo>
                  <a:cubicBezTo>
                    <a:pt x="0" y="1691"/>
                    <a:pt x="634" y="2325"/>
                    <a:pt x="1501" y="2459"/>
                  </a:cubicBezTo>
                  <a:cubicBezTo>
                    <a:pt x="2255" y="2546"/>
                    <a:pt x="18141" y="4219"/>
                    <a:pt x="22362" y="4219"/>
                  </a:cubicBezTo>
                  <a:cubicBezTo>
                    <a:pt x="22999" y="4219"/>
                    <a:pt x="23371" y="4181"/>
                    <a:pt x="23384" y="4093"/>
                  </a:cubicBezTo>
                  <a:cubicBezTo>
                    <a:pt x="23484" y="3426"/>
                    <a:pt x="2669" y="124"/>
                    <a:pt x="1802" y="24"/>
                  </a:cubicBezTo>
                  <a:cubicBezTo>
                    <a:pt x="1701" y="8"/>
                    <a:pt x="1603" y="1"/>
                    <a:pt x="1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3626887" y="1707898"/>
              <a:ext cx="347016" cy="62786"/>
            </a:xfrm>
            <a:custGeom>
              <a:rect b="b" l="l" r="r" t="t"/>
              <a:pathLst>
                <a:path extrusionOk="0" h="4243" w="23451">
                  <a:moveTo>
                    <a:pt x="22364" y="1"/>
                  </a:moveTo>
                  <a:cubicBezTo>
                    <a:pt x="18146" y="1"/>
                    <a:pt x="2256" y="1678"/>
                    <a:pt x="1502" y="1794"/>
                  </a:cubicBezTo>
                  <a:cubicBezTo>
                    <a:pt x="635" y="1894"/>
                    <a:pt x="1" y="2528"/>
                    <a:pt x="101" y="3195"/>
                  </a:cubicBezTo>
                  <a:cubicBezTo>
                    <a:pt x="162" y="3802"/>
                    <a:pt x="801" y="4243"/>
                    <a:pt x="1569" y="4243"/>
                  </a:cubicBezTo>
                  <a:cubicBezTo>
                    <a:pt x="1645" y="4243"/>
                    <a:pt x="1723" y="4238"/>
                    <a:pt x="1802" y="4229"/>
                  </a:cubicBezTo>
                  <a:cubicBezTo>
                    <a:pt x="2669" y="4096"/>
                    <a:pt x="23451" y="793"/>
                    <a:pt x="23384" y="126"/>
                  </a:cubicBezTo>
                  <a:cubicBezTo>
                    <a:pt x="23371" y="39"/>
                    <a:pt x="23000" y="1"/>
                    <a:pt x="223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a:off x="3689584" y="1851419"/>
              <a:ext cx="328741" cy="143935"/>
            </a:xfrm>
            <a:custGeom>
              <a:rect b="b" l="l" r="r" t="t"/>
              <a:pathLst>
                <a:path extrusionOk="0" h="9727" w="22216">
                  <a:moveTo>
                    <a:pt x="21836" y="0"/>
                  </a:moveTo>
                  <a:cubicBezTo>
                    <a:pt x="20209" y="0"/>
                    <a:pt x="2036" y="6985"/>
                    <a:pt x="1234" y="7306"/>
                  </a:cubicBezTo>
                  <a:cubicBezTo>
                    <a:pt x="434" y="7640"/>
                    <a:pt x="0" y="8440"/>
                    <a:pt x="234" y="9041"/>
                  </a:cubicBezTo>
                  <a:cubicBezTo>
                    <a:pt x="418" y="9479"/>
                    <a:pt x="890" y="9726"/>
                    <a:pt x="1429" y="9726"/>
                  </a:cubicBezTo>
                  <a:cubicBezTo>
                    <a:pt x="1669" y="9726"/>
                    <a:pt x="1922" y="9677"/>
                    <a:pt x="2168" y="9574"/>
                  </a:cubicBezTo>
                  <a:cubicBezTo>
                    <a:pt x="3002" y="9241"/>
                    <a:pt x="22216" y="668"/>
                    <a:pt x="21949" y="34"/>
                  </a:cubicBezTo>
                  <a:cubicBezTo>
                    <a:pt x="21939" y="11"/>
                    <a:pt x="21900" y="0"/>
                    <a:pt x="21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a:off x="3809533" y="1978530"/>
              <a:ext cx="287782" cy="217938"/>
            </a:xfrm>
            <a:custGeom>
              <a:rect b="b" l="l" r="r" t="t"/>
              <a:pathLst>
                <a:path extrusionOk="0" h="14728" w="19448">
                  <a:moveTo>
                    <a:pt x="19000" y="0"/>
                  </a:moveTo>
                  <a:cubicBezTo>
                    <a:pt x="17935" y="0"/>
                    <a:pt x="1587" y="11870"/>
                    <a:pt x="934" y="12393"/>
                  </a:cubicBezTo>
                  <a:cubicBezTo>
                    <a:pt x="234" y="12926"/>
                    <a:pt x="0" y="13794"/>
                    <a:pt x="400" y="14327"/>
                  </a:cubicBezTo>
                  <a:cubicBezTo>
                    <a:pt x="617" y="14594"/>
                    <a:pt x="951" y="14728"/>
                    <a:pt x="1313" y="14728"/>
                  </a:cubicBezTo>
                  <a:cubicBezTo>
                    <a:pt x="1676" y="14728"/>
                    <a:pt x="2068" y="14594"/>
                    <a:pt x="2402" y="14327"/>
                  </a:cubicBezTo>
                  <a:cubicBezTo>
                    <a:pt x="3102" y="13794"/>
                    <a:pt x="19447" y="551"/>
                    <a:pt x="19047" y="17"/>
                  </a:cubicBezTo>
                  <a:cubicBezTo>
                    <a:pt x="19039" y="6"/>
                    <a:pt x="19023" y="0"/>
                    <a:pt x="190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a:off x="3979319" y="2081313"/>
              <a:ext cx="227082" cy="278962"/>
            </a:xfrm>
            <a:custGeom>
              <a:rect b="b" l="l" r="r" t="t"/>
              <a:pathLst>
                <a:path extrusionOk="0" h="18852" w="15346">
                  <a:moveTo>
                    <a:pt x="14784" y="1"/>
                  </a:moveTo>
                  <a:cubicBezTo>
                    <a:pt x="13934" y="1"/>
                    <a:pt x="1028" y="15963"/>
                    <a:pt x="501" y="16655"/>
                  </a:cubicBezTo>
                  <a:cubicBezTo>
                    <a:pt x="1" y="17355"/>
                    <a:pt x="1" y="18222"/>
                    <a:pt x="535" y="18656"/>
                  </a:cubicBezTo>
                  <a:cubicBezTo>
                    <a:pt x="711" y="18788"/>
                    <a:pt x="923" y="18851"/>
                    <a:pt x="1148" y="18851"/>
                  </a:cubicBezTo>
                  <a:cubicBezTo>
                    <a:pt x="1605" y="18851"/>
                    <a:pt x="2112" y="18592"/>
                    <a:pt x="2469" y="18122"/>
                  </a:cubicBezTo>
                  <a:cubicBezTo>
                    <a:pt x="3003" y="17455"/>
                    <a:pt x="15345" y="410"/>
                    <a:pt x="14811" y="9"/>
                  </a:cubicBezTo>
                  <a:cubicBezTo>
                    <a:pt x="14804" y="4"/>
                    <a:pt x="14795" y="1"/>
                    <a:pt x="147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183184" y="2152489"/>
              <a:ext cx="155004" cy="322497"/>
            </a:xfrm>
            <a:custGeom>
              <a:rect b="b" l="l" r="r" t="t"/>
              <a:pathLst>
                <a:path extrusionOk="0" h="21794" w="10475">
                  <a:moveTo>
                    <a:pt x="9827" y="0"/>
                  </a:moveTo>
                  <a:cubicBezTo>
                    <a:pt x="9090" y="0"/>
                    <a:pt x="665" y="18989"/>
                    <a:pt x="334" y="19784"/>
                  </a:cubicBezTo>
                  <a:cubicBezTo>
                    <a:pt x="0" y="20584"/>
                    <a:pt x="234" y="21451"/>
                    <a:pt x="868" y="21718"/>
                  </a:cubicBezTo>
                  <a:cubicBezTo>
                    <a:pt x="983" y="21770"/>
                    <a:pt x="1105" y="21794"/>
                    <a:pt x="1231" y="21794"/>
                  </a:cubicBezTo>
                  <a:cubicBezTo>
                    <a:pt x="1758" y="21794"/>
                    <a:pt x="2333" y="21365"/>
                    <a:pt x="2602" y="20718"/>
                  </a:cubicBezTo>
                  <a:cubicBezTo>
                    <a:pt x="2936" y="19917"/>
                    <a:pt x="10475" y="270"/>
                    <a:pt x="9841" y="3"/>
                  </a:cubicBezTo>
                  <a:cubicBezTo>
                    <a:pt x="9836" y="1"/>
                    <a:pt x="9832" y="0"/>
                    <a:pt x="98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4411229" y="2187559"/>
              <a:ext cx="71590" cy="345122"/>
            </a:xfrm>
            <a:custGeom>
              <a:rect b="b" l="l" r="r" t="t"/>
              <a:pathLst>
                <a:path extrusionOk="0" h="23323" w="4838">
                  <a:moveTo>
                    <a:pt x="4167" y="1"/>
                  </a:moveTo>
                  <a:cubicBezTo>
                    <a:pt x="3492" y="1"/>
                    <a:pt x="200" y="20717"/>
                    <a:pt x="100" y="21583"/>
                  </a:cubicBezTo>
                  <a:cubicBezTo>
                    <a:pt x="0" y="22451"/>
                    <a:pt x="434" y="23218"/>
                    <a:pt x="1101" y="23318"/>
                  </a:cubicBezTo>
                  <a:cubicBezTo>
                    <a:pt x="1133" y="23321"/>
                    <a:pt x="1166" y="23323"/>
                    <a:pt x="1198" y="23323"/>
                  </a:cubicBezTo>
                  <a:cubicBezTo>
                    <a:pt x="1828" y="23323"/>
                    <a:pt x="2409" y="22709"/>
                    <a:pt x="2536" y="21883"/>
                  </a:cubicBezTo>
                  <a:cubicBezTo>
                    <a:pt x="2636" y="21016"/>
                    <a:pt x="4837" y="101"/>
                    <a:pt x="4170" y="1"/>
                  </a:cubicBezTo>
                  <a:cubicBezTo>
                    <a:pt x="4169" y="1"/>
                    <a:pt x="4168" y="1"/>
                    <a:pt x="4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4611143" y="2184111"/>
              <a:ext cx="72079" cy="345122"/>
            </a:xfrm>
            <a:custGeom>
              <a:rect b="b" l="l" r="r" t="t"/>
              <a:pathLst>
                <a:path extrusionOk="0" h="23323" w="4871">
                  <a:moveTo>
                    <a:pt x="670" y="0"/>
                  </a:moveTo>
                  <a:cubicBezTo>
                    <a:pt x="669" y="0"/>
                    <a:pt x="668" y="1"/>
                    <a:pt x="667" y="1"/>
                  </a:cubicBezTo>
                  <a:cubicBezTo>
                    <a:pt x="0" y="101"/>
                    <a:pt x="2202" y="21016"/>
                    <a:pt x="2335" y="21883"/>
                  </a:cubicBezTo>
                  <a:cubicBezTo>
                    <a:pt x="2430" y="22708"/>
                    <a:pt x="3009" y="23322"/>
                    <a:pt x="3668" y="23322"/>
                  </a:cubicBezTo>
                  <a:cubicBezTo>
                    <a:pt x="3702" y="23322"/>
                    <a:pt x="3735" y="23321"/>
                    <a:pt x="3769" y="23317"/>
                  </a:cubicBezTo>
                  <a:cubicBezTo>
                    <a:pt x="4437" y="23217"/>
                    <a:pt x="4870" y="22450"/>
                    <a:pt x="4770" y="21583"/>
                  </a:cubicBezTo>
                  <a:cubicBezTo>
                    <a:pt x="4637" y="20717"/>
                    <a:pt x="1345"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754279" y="2142604"/>
              <a:ext cx="155004" cy="322334"/>
            </a:xfrm>
            <a:custGeom>
              <a:rect b="b" l="l" r="r" t="t"/>
              <a:pathLst>
                <a:path extrusionOk="0" h="21783" w="10475">
                  <a:moveTo>
                    <a:pt x="615" y="1"/>
                  </a:moveTo>
                  <a:cubicBezTo>
                    <a:pt x="610" y="1"/>
                    <a:pt x="605" y="2"/>
                    <a:pt x="601" y="4"/>
                  </a:cubicBezTo>
                  <a:cubicBezTo>
                    <a:pt x="1" y="270"/>
                    <a:pt x="7539" y="19918"/>
                    <a:pt x="7873" y="20718"/>
                  </a:cubicBezTo>
                  <a:cubicBezTo>
                    <a:pt x="8146" y="21373"/>
                    <a:pt x="8730" y="21782"/>
                    <a:pt x="9263" y="21782"/>
                  </a:cubicBezTo>
                  <a:cubicBezTo>
                    <a:pt x="9382" y="21782"/>
                    <a:pt x="9498" y="21762"/>
                    <a:pt x="9607" y="21719"/>
                  </a:cubicBezTo>
                  <a:cubicBezTo>
                    <a:pt x="10241" y="21452"/>
                    <a:pt x="10475" y="20585"/>
                    <a:pt x="10141" y="19784"/>
                  </a:cubicBezTo>
                  <a:cubicBezTo>
                    <a:pt x="9810" y="18989"/>
                    <a:pt x="1352" y="1"/>
                    <a:pt x="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4882130" y="2065539"/>
              <a:ext cx="228044" cy="278933"/>
            </a:xfrm>
            <a:custGeom>
              <a:rect b="b" l="l" r="r" t="t"/>
              <a:pathLst>
                <a:path extrusionOk="0" h="18850" w="15411">
                  <a:moveTo>
                    <a:pt x="559" y="1"/>
                  </a:moveTo>
                  <a:cubicBezTo>
                    <a:pt x="549" y="1"/>
                    <a:pt x="540" y="3"/>
                    <a:pt x="534" y="8"/>
                  </a:cubicBezTo>
                  <a:cubicBezTo>
                    <a:pt x="0" y="408"/>
                    <a:pt x="12376" y="17454"/>
                    <a:pt x="12909" y="18121"/>
                  </a:cubicBezTo>
                  <a:cubicBezTo>
                    <a:pt x="13267" y="18590"/>
                    <a:pt x="13774" y="18850"/>
                    <a:pt x="14230" y="18850"/>
                  </a:cubicBezTo>
                  <a:cubicBezTo>
                    <a:pt x="14455" y="18850"/>
                    <a:pt x="14668" y="18787"/>
                    <a:pt x="14844" y="18655"/>
                  </a:cubicBezTo>
                  <a:cubicBezTo>
                    <a:pt x="15378" y="18221"/>
                    <a:pt x="15411" y="17320"/>
                    <a:pt x="14877" y="16653"/>
                  </a:cubicBezTo>
                  <a:cubicBezTo>
                    <a:pt x="14350" y="15961"/>
                    <a:pt x="138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4986274" y="1958287"/>
              <a:ext cx="288270" cy="217701"/>
            </a:xfrm>
            <a:custGeom>
              <a:rect b="b" l="l" r="r" t="t"/>
              <a:pathLst>
                <a:path extrusionOk="0" h="14712" w="19481">
                  <a:moveTo>
                    <a:pt x="482" y="1"/>
                  </a:moveTo>
                  <a:cubicBezTo>
                    <a:pt x="458" y="1"/>
                    <a:pt x="443" y="6"/>
                    <a:pt x="434" y="17"/>
                  </a:cubicBezTo>
                  <a:cubicBezTo>
                    <a:pt x="0" y="551"/>
                    <a:pt x="16379" y="13794"/>
                    <a:pt x="17079" y="14328"/>
                  </a:cubicBezTo>
                  <a:cubicBezTo>
                    <a:pt x="17419" y="14586"/>
                    <a:pt x="17805" y="14712"/>
                    <a:pt x="18159" y="14712"/>
                  </a:cubicBezTo>
                  <a:cubicBezTo>
                    <a:pt x="18535" y="14712"/>
                    <a:pt x="18874" y="14569"/>
                    <a:pt x="19081" y="14294"/>
                  </a:cubicBezTo>
                  <a:cubicBezTo>
                    <a:pt x="19481" y="13761"/>
                    <a:pt x="19248" y="12893"/>
                    <a:pt x="18580" y="12360"/>
                  </a:cubicBezTo>
                  <a:cubicBezTo>
                    <a:pt x="17895" y="11837"/>
                    <a:pt x="1548"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5059818" y="1827713"/>
              <a:ext cx="329244" cy="143462"/>
            </a:xfrm>
            <a:custGeom>
              <a:rect b="b" l="l" r="r" t="t"/>
              <a:pathLst>
                <a:path extrusionOk="0" h="9695" w="22250">
                  <a:moveTo>
                    <a:pt x="382" y="1"/>
                  </a:moveTo>
                  <a:cubicBezTo>
                    <a:pt x="317" y="1"/>
                    <a:pt x="278" y="12"/>
                    <a:pt x="268" y="35"/>
                  </a:cubicBezTo>
                  <a:cubicBezTo>
                    <a:pt x="1" y="669"/>
                    <a:pt x="19248" y="9208"/>
                    <a:pt x="20048" y="9542"/>
                  </a:cubicBezTo>
                  <a:cubicBezTo>
                    <a:pt x="20297" y="9646"/>
                    <a:pt x="20553" y="9695"/>
                    <a:pt x="20795" y="9695"/>
                  </a:cubicBezTo>
                  <a:cubicBezTo>
                    <a:pt x="21331" y="9695"/>
                    <a:pt x="21799" y="9455"/>
                    <a:pt x="21983" y="9042"/>
                  </a:cubicBezTo>
                  <a:cubicBezTo>
                    <a:pt x="22250" y="8408"/>
                    <a:pt x="21783" y="7607"/>
                    <a:pt x="20982" y="7274"/>
                  </a:cubicBezTo>
                  <a:cubicBezTo>
                    <a:pt x="20213" y="6953"/>
                    <a:pt x="2017"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5097833" y="1682239"/>
              <a:ext cx="347016" cy="62431"/>
            </a:xfrm>
            <a:custGeom>
              <a:rect b="b" l="l" r="r" t="t"/>
              <a:pathLst>
                <a:path extrusionOk="0" h="4219" w="23451">
                  <a:moveTo>
                    <a:pt x="1089" y="0"/>
                  </a:moveTo>
                  <a:cubicBezTo>
                    <a:pt x="451" y="0"/>
                    <a:pt x="80" y="38"/>
                    <a:pt x="67" y="126"/>
                  </a:cubicBezTo>
                  <a:cubicBezTo>
                    <a:pt x="0" y="826"/>
                    <a:pt x="20782" y="4095"/>
                    <a:pt x="21649" y="4195"/>
                  </a:cubicBezTo>
                  <a:cubicBezTo>
                    <a:pt x="21749" y="4211"/>
                    <a:pt x="21848" y="4218"/>
                    <a:pt x="21945" y="4218"/>
                  </a:cubicBezTo>
                  <a:cubicBezTo>
                    <a:pt x="22685" y="4218"/>
                    <a:pt x="23295" y="3785"/>
                    <a:pt x="23384" y="3195"/>
                  </a:cubicBezTo>
                  <a:cubicBezTo>
                    <a:pt x="23450" y="2527"/>
                    <a:pt x="22816" y="1894"/>
                    <a:pt x="21949" y="1760"/>
                  </a:cubicBezTo>
                  <a:cubicBezTo>
                    <a:pt x="21196" y="1673"/>
                    <a:pt x="5310" y="0"/>
                    <a:pt x="10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5094370" y="1475459"/>
              <a:ext cx="347016" cy="62431"/>
            </a:xfrm>
            <a:custGeom>
              <a:rect b="b" l="l" r="r" t="t"/>
              <a:pathLst>
                <a:path extrusionOk="0" h="4219" w="23451">
                  <a:moveTo>
                    <a:pt x="21945" y="0"/>
                  </a:moveTo>
                  <a:cubicBezTo>
                    <a:pt x="21849" y="0"/>
                    <a:pt x="21750" y="8"/>
                    <a:pt x="21649" y="23"/>
                  </a:cubicBezTo>
                  <a:cubicBezTo>
                    <a:pt x="20782" y="123"/>
                    <a:pt x="1" y="3425"/>
                    <a:pt x="67" y="4093"/>
                  </a:cubicBezTo>
                  <a:cubicBezTo>
                    <a:pt x="81" y="4180"/>
                    <a:pt x="451" y="4218"/>
                    <a:pt x="1087" y="4218"/>
                  </a:cubicBezTo>
                  <a:cubicBezTo>
                    <a:pt x="5305" y="4218"/>
                    <a:pt x="21196" y="2541"/>
                    <a:pt x="21950" y="2425"/>
                  </a:cubicBezTo>
                  <a:cubicBezTo>
                    <a:pt x="22817" y="2325"/>
                    <a:pt x="23451" y="1691"/>
                    <a:pt x="23384" y="1024"/>
                  </a:cubicBezTo>
                  <a:cubicBezTo>
                    <a:pt x="23296" y="434"/>
                    <a:pt x="22685" y="0"/>
                    <a:pt x="21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5049948" y="1250433"/>
              <a:ext cx="329244" cy="143994"/>
            </a:xfrm>
            <a:custGeom>
              <a:rect b="b" l="l" r="r" t="t"/>
              <a:pathLst>
                <a:path extrusionOk="0" h="9731" w="22250">
                  <a:moveTo>
                    <a:pt x="20788" y="1"/>
                  </a:moveTo>
                  <a:cubicBezTo>
                    <a:pt x="20548" y="1"/>
                    <a:pt x="20295" y="50"/>
                    <a:pt x="20048" y="153"/>
                  </a:cubicBezTo>
                  <a:cubicBezTo>
                    <a:pt x="19248" y="486"/>
                    <a:pt x="1" y="9059"/>
                    <a:pt x="267" y="9693"/>
                  </a:cubicBezTo>
                  <a:cubicBezTo>
                    <a:pt x="278" y="9718"/>
                    <a:pt x="320" y="9730"/>
                    <a:pt x="391" y="9730"/>
                  </a:cubicBezTo>
                  <a:cubicBezTo>
                    <a:pt x="2081" y="9730"/>
                    <a:pt x="20214" y="2741"/>
                    <a:pt x="20982" y="2421"/>
                  </a:cubicBezTo>
                  <a:cubicBezTo>
                    <a:pt x="21783" y="2087"/>
                    <a:pt x="22250" y="1287"/>
                    <a:pt x="21983" y="686"/>
                  </a:cubicBezTo>
                  <a:cubicBezTo>
                    <a:pt x="21798" y="248"/>
                    <a:pt x="21326" y="1"/>
                    <a:pt x="207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4970974" y="1049320"/>
              <a:ext cx="287782" cy="217938"/>
            </a:xfrm>
            <a:custGeom>
              <a:rect b="b" l="l" r="r" t="t"/>
              <a:pathLst>
                <a:path extrusionOk="0" h="14728" w="19448">
                  <a:moveTo>
                    <a:pt x="18134" y="0"/>
                  </a:moveTo>
                  <a:cubicBezTo>
                    <a:pt x="17771" y="0"/>
                    <a:pt x="17379" y="134"/>
                    <a:pt x="17046" y="401"/>
                  </a:cubicBezTo>
                  <a:cubicBezTo>
                    <a:pt x="16345" y="934"/>
                    <a:pt x="0" y="14177"/>
                    <a:pt x="401" y="14711"/>
                  </a:cubicBezTo>
                  <a:cubicBezTo>
                    <a:pt x="409" y="14722"/>
                    <a:pt x="425" y="14728"/>
                    <a:pt x="448" y="14728"/>
                  </a:cubicBezTo>
                  <a:cubicBezTo>
                    <a:pt x="1512" y="14728"/>
                    <a:pt x="17828" y="2858"/>
                    <a:pt x="18514" y="2335"/>
                  </a:cubicBezTo>
                  <a:cubicBezTo>
                    <a:pt x="19214" y="1802"/>
                    <a:pt x="19448" y="934"/>
                    <a:pt x="19047" y="401"/>
                  </a:cubicBezTo>
                  <a:cubicBezTo>
                    <a:pt x="18831" y="134"/>
                    <a:pt x="18497" y="0"/>
                    <a:pt x="18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4861887" y="885512"/>
              <a:ext cx="227556" cy="278962"/>
            </a:xfrm>
            <a:custGeom>
              <a:rect b="b" l="l" r="r" t="t"/>
              <a:pathLst>
                <a:path extrusionOk="0" h="18852" w="15378">
                  <a:moveTo>
                    <a:pt x="14197" y="1"/>
                  </a:moveTo>
                  <a:cubicBezTo>
                    <a:pt x="13741" y="1"/>
                    <a:pt x="13234" y="260"/>
                    <a:pt x="12876" y="730"/>
                  </a:cubicBezTo>
                  <a:cubicBezTo>
                    <a:pt x="12343" y="1430"/>
                    <a:pt x="0" y="18442"/>
                    <a:pt x="534" y="18843"/>
                  </a:cubicBezTo>
                  <a:cubicBezTo>
                    <a:pt x="541" y="18848"/>
                    <a:pt x="550" y="18851"/>
                    <a:pt x="562" y="18851"/>
                  </a:cubicBezTo>
                  <a:cubicBezTo>
                    <a:pt x="1412" y="18851"/>
                    <a:pt x="14318" y="2889"/>
                    <a:pt x="14844" y="2197"/>
                  </a:cubicBezTo>
                  <a:cubicBezTo>
                    <a:pt x="15378" y="1530"/>
                    <a:pt x="15345" y="630"/>
                    <a:pt x="14811" y="196"/>
                  </a:cubicBezTo>
                  <a:cubicBezTo>
                    <a:pt x="14635" y="64"/>
                    <a:pt x="14422" y="1"/>
                    <a:pt x="14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730588" y="770802"/>
              <a:ext cx="154515" cy="322497"/>
            </a:xfrm>
            <a:custGeom>
              <a:rect b="b" l="l" r="r" t="t"/>
              <a:pathLst>
                <a:path extrusionOk="0" h="21794" w="10442">
                  <a:moveTo>
                    <a:pt x="9229" y="0"/>
                  </a:moveTo>
                  <a:cubicBezTo>
                    <a:pt x="8684" y="0"/>
                    <a:pt x="8109" y="429"/>
                    <a:pt x="7839" y="1076"/>
                  </a:cubicBezTo>
                  <a:cubicBezTo>
                    <a:pt x="7506" y="1877"/>
                    <a:pt x="0" y="21524"/>
                    <a:pt x="601" y="21791"/>
                  </a:cubicBezTo>
                  <a:cubicBezTo>
                    <a:pt x="605" y="21793"/>
                    <a:pt x="610" y="21794"/>
                    <a:pt x="615" y="21794"/>
                  </a:cubicBezTo>
                  <a:cubicBezTo>
                    <a:pt x="1352" y="21794"/>
                    <a:pt x="9776" y="2805"/>
                    <a:pt x="10108" y="2010"/>
                  </a:cubicBezTo>
                  <a:cubicBezTo>
                    <a:pt x="10441" y="1210"/>
                    <a:pt x="10208" y="343"/>
                    <a:pt x="9607" y="76"/>
                  </a:cubicBezTo>
                  <a:cubicBezTo>
                    <a:pt x="9486" y="24"/>
                    <a:pt x="9358" y="0"/>
                    <a:pt x="9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 name="Google Shape;41;p3"/>
          <p:cNvGrpSpPr/>
          <p:nvPr/>
        </p:nvGrpSpPr>
        <p:grpSpPr>
          <a:xfrm>
            <a:off x="301847" y="133031"/>
            <a:ext cx="1551493" cy="1551509"/>
            <a:chOff x="3800639" y="889389"/>
            <a:chExt cx="1466995" cy="1467009"/>
          </a:xfrm>
        </p:grpSpPr>
        <p:sp>
          <p:nvSpPr>
            <p:cNvPr id="42" name="Google Shape;42;p3"/>
            <p:cNvSpPr/>
            <p:nvPr/>
          </p:nvSpPr>
          <p:spPr>
            <a:xfrm>
              <a:off x="4509455" y="889389"/>
              <a:ext cx="29136" cy="278415"/>
            </a:xfrm>
            <a:custGeom>
              <a:rect b="b" l="l" r="r" t="t"/>
              <a:pathLst>
                <a:path extrusionOk="0" h="18815" w="1969">
                  <a:moveTo>
                    <a:pt x="1001" y="1"/>
                  </a:moveTo>
                  <a:cubicBezTo>
                    <a:pt x="467" y="1"/>
                    <a:pt x="0" y="568"/>
                    <a:pt x="0" y="1268"/>
                  </a:cubicBezTo>
                  <a:cubicBezTo>
                    <a:pt x="0" y="1969"/>
                    <a:pt x="467" y="18814"/>
                    <a:pt x="1001" y="18814"/>
                  </a:cubicBezTo>
                  <a:cubicBezTo>
                    <a:pt x="1535" y="18814"/>
                    <a:pt x="1969" y="1969"/>
                    <a:pt x="1969" y="1268"/>
                  </a:cubicBezTo>
                  <a:cubicBezTo>
                    <a:pt x="1969" y="568"/>
                    <a:pt x="1535" y="1"/>
                    <a:pt x="10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4322873" y="916676"/>
              <a:ext cx="91818" cy="269403"/>
            </a:xfrm>
            <a:custGeom>
              <a:rect b="b" l="l" r="r" t="t"/>
              <a:pathLst>
                <a:path extrusionOk="0" h="18206" w="6205">
                  <a:moveTo>
                    <a:pt x="997" y="1"/>
                  </a:moveTo>
                  <a:cubicBezTo>
                    <a:pt x="932" y="1"/>
                    <a:pt x="866" y="8"/>
                    <a:pt x="801" y="25"/>
                  </a:cubicBezTo>
                  <a:cubicBezTo>
                    <a:pt x="267" y="158"/>
                    <a:pt x="0" y="825"/>
                    <a:pt x="167" y="1492"/>
                  </a:cubicBezTo>
                  <a:cubicBezTo>
                    <a:pt x="367" y="2190"/>
                    <a:pt x="5098" y="18205"/>
                    <a:pt x="5664" y="18205"/>
                  </a:cubicBezTo>
                  <a:cubicBezTo>
                    <a:pt x="5667" y="18205"/>
                    <a:pt x="5669" y="18205"/>
                    <a:pt x="5671" y="18204"/>
                  </a:cubicBezTo>
                  <a:cubicBezTo>
                    <a:pt x="6205" y="18071"/>
                    <a:pt x="2269" y="1659"/>
                    <a:pt x="2069" y="992"/>
                  </a:cubicBezTo>
                  <a:cubicBezTo>
                    <a:pt x="1922" y="406"/>
                    <a:pt x="1467" y="1"/>
                    <a:pt x="9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4150600" y="991107"/>
              <a:ext cx="154515" cy="242886"/>
            </a:xfrm>
            <a:custGeom>
              <a:rect b="b" l="l" r="r" t="t"/>
              <a:pathLst>
                <a:path extrusionOk="0" h="16414" w="10442">
                  <a:moveTo>
                    <a:pt x="947" y="0"/>
                  </a:moveTo>
                  <a:cubicBezTo>
                    <a:pt x="814" y="0"/>
                    <a:pt x="685" y="32"/>
                    <a:pt x="568" y="98"/>
                  </a:cubicBezTo>
                  <a:cubicBezTo>
                    <a:pt x="101" y="365"/>
                    <a:pt x="1" y="1099"/>
                    <a:pt x="334" y="1699"/>
                  </a:cubicBezTo>
                  <a:cubicBezTo>
                    <a:pt x="698" y="2294"/>
                    <a:pt x="9346" y="16414"/>
                    <a:pt x="9960" y="16414"/>
                  </a:cubicBezTo>
                  <a:cubicBezTo>
                    <a:pt x="9965" y="16414"/>
                    <a:pt x="9970" y="16412"/>
                    <a:pt x="9975" y="16410"/>
                  </a:cubicBezTo>
                  <a:cubicBezTo>
                    <a:pt x="10442" y="16143"/>
                    <a:pt x="2403" y="1333"/>
                    <a:pt x="2036" y="732"/>
                  </a:cubicBezTo>
                  <a:cubicBezTo>
                    <a:pt x="1785" y="282"/>
                    <a:pt x="1348" y="0"/>
                    <a:pt x="9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4003025" y="1107859"/>
              <a:ext cx="208304" cy="200743"/>
            </a:xfrm>
            <a:custGeom>
              <a:rect b="b" l="l" r="r" t="t"/>
              <a:pathLst>
                <a:path extrusionOk="0" h="13566" w="14077">
                  <a:moveTo>
                    <a:pt x="989" y="0"/>
                  </a:moveTo>
                  <a:cubicBezTo>
                    <a:pt x="753" y="0"/>
                    <a:pt x="534" y="80"/>
                    <a:pt x="367" y="247"/>
                  </a:cubicBezTo>
                  <a:cubicBezTo>
                    <a:pt x="0" y="614"/>
                    <a:pt x="67" y="1348"/>
                    <a:pt x="567" y="1815"/>
                  </a:cubicBezTo>
                  <a:cubicBezTo>
                    <a:pt x="1060" y="2308"/>
                    <a:pt x="12932" y="13565"/>
                    <a:pt x="13651" y="13565"/>
                  </a:cubicBezTo>
                  <a:cubicBezTo>
                    <a:pt x="13662" y="13565"/>
                    <a:pt x="13671" y="13563"/>
                    <a:pt x="13676" y="13557"/>
                  </a:cubicBezTo>
                  <a:cubicBezTo>
                    <a:pt x="14077" y="13157"/>
                    <a:pt x="2468" y="948"/>
                    <a:pt x="1968" y="448"/>
                  </a:cubicBezTo>
                  <a:cubicBezTo>
                    <a:pt x="1677" y="156"/>
                    <a:pt x="1317" y="0"/>
                    <a:pt x="9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3889987" y="1258661"/>
              <a:ext cx="249279" cy="145859"/>
            </a:xfrm>
            <a:custGeom>
              <a:rect b="b" l="l" r="r" t="t"/>
              <a:pathLst>
                <a:path extrusionOk="0" h="9857" w="16846">
                  <a:moveTo>
                    <a:pt x="1128" y="1"/>
                  </a:moveTo>
                  <a:cubicBezTo>
                    <a:pt x="759" y="1"/>
                    <a:pt x="428" y="149"/>
                    <a:pt x="267" y="430"/>
                  </a:cubicBezTo>
                  <a:cubicBezTo>
                    <a:pt x="0" y="897"/>
                    <a:pt x="267" y="1565"/>
                    <a:pt x="868" y="1898"/>
                  </a:cubicBezTo>
                  <a:cubicBezTo>
                    <a:pt x="1483" y="2255"/>
                    <a:pt x="15488" y="9857"/>
                    <a:pt x="16522" y="9857"/>
                  </a:cubicBezTo>
                  <a:cubicBezTo>
                    <a:pt x="16552" y="9857"/>
                    <a:pt x="16571" y="9850"/>
                    <a:pt x="16579" y="9837"/>
                  </a:cubicBezTo>
                  <a:cubicBezTo>
                    <a:pt x="16846" y="9370"/>
                    <a:pt x="2469" y="564"/>
                    <a:pt x="1868" y="197"/>
                  </a:cubicBezTo>
                  <a:cubicBezTo>
                    <a:pt x="1630" y="65"/>
                    <a:pt x="1371"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3820882" y="1432605"/>
              <a:ext cx="273458" cy="82925"/>
            </a:xfrm>
            <a:custGeom>
              <a:rect b="b" l="l" r="r" t="t"/>
              <a:pathLst>
                <a:path extrusionOk="0" h="5604" w="18480">
                  <a:moveTo>
                    <a:pt x="1239" y="1"/>
                  </a:moveTo>
                  <a:cubicBezTo>
                    <a:pt x="722" y="1"/>
                    <a:pt x="274" y="257"/>
                    <a:pt x="167" y="684"/>
                  </a:cubicBezTo>
                  <a:cubicBezTo>
                    <a:pt x="0" y="1218"/>
                    <a:pt x="434" y="1785"/>
                    <a:pt x="1134" y="1952"/>
                  </a:cubicBezTo>
                  <a:cubicBezTo>
                    <a:pt x="1759" y="2139"/>
                    <a:pt x="16167" y="5604"/>
                    <a:pt x="18128" y="5604"/>
                  </a:cubicBezTo>
                  <a:cubicBezTo>
                    <a:pt x="18260" y="5604"/>
                    <a:pt x="18336" y="5588"/>
                    <a:pt x="18347" y="5554"/>
                  </a:cubicBezTo>
                  <a:cubicBezTo>
                    <a:pt x="18480" y="5021"/>
                    <a:pt x="2302" y="250"/>
                    <a:pt x="1635" y="50"/>
                  </a:cubicBezTo>
                  <a:cubicBezTo>
                    <a:pt x="1501" y="17"/>
                    <a:pt x="1368" y="1"/>
                    <a:pt x="12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3800639" y="1618447"/>
              <a:ext cx="278400" cy="29136"/>
            </a:xfrm>
            <a:custGeom>
              <a:rect b="b" l="l" r="r" t="t"/>
              <a:pathLst>
                <a:path extrusionOk="0" h="1969" w="18814">
                  <a:moveTo>
                    <a:pt x="1268" y="0"/>
                  </a:moveTo>
                  <a:cubicBezTo>
                    <a:pt x="568" y="0"/>
                    <a:pt x="1" y="434"/>
                    <a:pt x="1" y="968"/>
                  </a:cubicBezTo>
                  <a:cubicBezTo>
                    <a:pt x="1" y="1501"/>
                    <a:pt x="568" y="1968"/>
                    <a:pt x="1268" y="1968"/>
                  </a:cubicBezTo>
                  <a:cubicBezTo>
                    <a:pt x="1969" y="1968"/>
                    <a:pt x="18814" y="1501"/>
                    <a:pt x="18814" y="968"/>
                  </a:cubicBezTo>
                  <a:cubicBezTo>
                    <a:pt x="18814" y="434"/>
                    <a:pt x="1969" y="0"/>
                    <a:pt x="12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3826313" y="1749494"/>
              <a:ext cx="272969" cy="82925"/>
            </a:xfrm>
            <a:custGeom>
              <a:rect b="b" l="l" r="r" t="t"/>
              <a:pathLst>
                <a:path extrusionOk="0" h="5604" w="18447">
                  <a:moveTo>
                    <a:pt x="18100" y="1"/>
                  </a:moveTo>
                  <a:cubicBezTo>
                    <a:pt x="16162" y="1"/>
                    <a:pt x="1726" y="3466"/>
                    <a:pt x="1101" y="3653"/>
                  </a:cubicBezTo>
                  <a:cubicBezTo>
                    <a:pt x="434" y="3820"/>
                    <a:pt x="0" y="4387"/>
                    <a:pt x="134" y="4921"/>
                  </a:cubicBezTo>
                  <a:cubicBezTo>
                    <a:pt x="240" y="5348"/>
                    <a:pt x="689" y="5604"/>
                    <a:pt x="1222" y="5604"/>
                  </a:cubicBezTo>
                  <a:cubicBezTo>
                    <a:pt x="1356" y="5604"/>
                    <a:pt x="1495" y="5588"/>
                    <a:pt x="1635" y="5555"/>
                  </a:cubicBezTo>
                  <a:cubicBezTo>
                    <a:pt x="2302" y="5354"/>
                    <a:pt x="18447" y="584"/>
                    <a:pt x="18313" y="51"/>
                  </a:cubicBezTo>
                  <a:cubicBezTo>
                    <a:pt x="18305" y="17"/>
                    <a:pt x="18231" y="1"/>
                    <a:pt x="181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3899857" y="1858537"/>
              <a:ext cx="249279" cy="145859"/>
            </a:xfrm>
            <a:custGeom>
              <a:rect b="b" l="l" r="r" t="t"/>
              <a:pathLst>
                <a:path extrusionOk="0" h="9857" w="16846">
                  <a:moveTo>
                    <a:pt x="16522" y="1"/>
                  </a:moveTo>
                  <a:cubicBezTo>
                    <a:pt x="15488" y="1"/>
                    <a:pt x="1485" y="7603"/>
                    <a:pt x="901" y="7959"/>
                  </a:cubicBezTo>
                  <a:cubicBezTo>
                    <a:pt x="267" y="8293"/>
                    <a:pt x="0" y="8960"/>
                    <a:pt x="267" y="9427"/>
                  </a:cubicBezTo>
                  <a:cubicBezTo>
                    <a:pt x="448" y="9709"/>
                    <a:pt x="775" y="9857"/>
                    <a:pt x="1138" y="9857"/>
                  </a:cubicBezTo>
                  <a:cubicBezTo>
                    <a:pt x="1376" y="9857"/>
                    <a:pt x="1630" y="9793"/>
                    <a:pt x="1868" y="9660"/>
                  </a:cubicBezTo>
                  <a:cubicBezTo>
                    <a:pt x="2469" y="9294"/>
                    <a:pt x="16846" y="487"/>
                    <a:pt x="16579" y="20"/>
                  </a:cubicBezTo>
                  <a:cubicBezTo>
                    <a:pt x="16571" y="7"/>
                    <a:pt x="16552" y="1"/>
                    <a:pt x="165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4016846" y="1951480"/>
              <a:ext cx="208304" cy="200551"/>
            </a:xfrm>
            <a:custGeom>
              <a:rect b="b" l="l" r="r" t="t"/>
              <a:pathLst>
                <a:path extrusionOk="0" h="13553" w="14077">
                  <a:moveTo>
                    <a:pt x="13679" y="0"/>
                  </a:moveTo>
                  <a:cubicBezTo>
                    <a:pt x="12899" y="0"/>
                    <a:pt x="1092" y="11227"/>
                    <a:pt x="600" y="11719"/>
                  </a:cubicBezTo>
                  <a:cubicBezTo>
                    <a:pt x="100" y="12219"/>
                    <a:pt x="0" y="12920"/>
                    <a:pt x="400" y="13320"/>
                  </a:cubicBezTo>
                  <a:cubicBezTo>
                    <a:pt x="556" y="13475"/>
                    <a:pt x="776" y="13553"/>
                    <a:pt x="1015" y="13553"/>
                  </a:cubicBezTo>
                  <a:cubicBezTo>
                    <a:pt x="1340" y="13553"/>
                    <a:pt x="1699" y="13408"/>
                    <a:pt x="1968" y="13120"/>
                  </a:cubicBezTo>
                  <a:cubicBezTo>
                    <a:pt x="2468" y="12619"/>
                    <a:pt x="14077" y="377"/>
                    <a:pt x="13710" y="10"/>
                  </a:cubicBezTo>
                  <a:cubicBezTo>
                    <a:pt x="13703" y="4"/>
                    <a:pt x="13693" y="0"/>
                    <a:pt x="136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4167884" y="2021664"/>
              <a:ext cx="154501" cy="242975"/>
            </a:xfrm>
            <a:custGeom>
              <a:rect b="b" l="l" r="r" t="t"/>
              <a:pathLst>
                <a:path extrusionOk="0" h="16420" w="10441">
                  <a:moveTo>
                    <a:pt x="9959" y="0"/>
                  </a:moveTo>
                  <a:cubicBezTo>
                    <a:pt x="9346" y="0"/>
                    <a:pt x="697" y="14120"/>
                    <a:pt x="334" y="14715"/>
                  </a:cubicBezTo>
                  <a:cubicBezTo>
                    <a:pt x="0" y="15315"/>
                    <a:pt x="100" y="16049"/>
                    <a:pt x="534" y="16316"/>
                  </a:cubicBezTo>
                  <a:cubicBezTo>
                    <a:pt x="666" y="16386"/>
                    <a:pt x="806" y="16419"/>
                    <a:pt x="949" y="16419"/>
                  </a:cubicBezTo>
                  <a:cubicBezTo>
                    <a:pt x="1349" y="16419"/>
                    <a:pt x="1765" y="16158"/>
                    <a:pt x="2035" y="15715"/>
                  </a:cubicBezTo>
                  <a:cubicBezTo>
                    <a:pt x="2369" y="15082"/>
                    <a:pt x="10441" y="271"/>
                    <a:pt x="9974" y="4"/>
                  </a:cubicBezTo>
                  <a:cubicBezTo>
                    <a:pt x="9970" y="2"/>
                    <a:pt x="9965" y="0"/>
                    <a:pt x="99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4342124" y="2064651"/>
              <a:ext cx="91818" cy="269892"/>
            </a:xfrm>
            <a:custGeom>
              <a:rect b="b" l="l" r="r" t="t"/>
              <a:pathLst>
                <a:path extrusionOk="0" h="18239" w="6205">
                  <a:moveTo>
                    <a:pt x="5664" y="0"/>
                  </a:moveTo>
                  <a:cubicBezTo>
                    <a:pt x="5098" y="0"/>
                    <a:pt x="366" y="16049"/>
                    <a:pt x="167" y="16713"/>
                  </a:cubicBezTo>
                  <a:cubicBezTo>
                    <a:pt x="0" y="17380"/>
                    <a:pt x="267" y="18047"/>
                    <a:pt x="801" y="18214"/>
                  </a:cubicBezTo>
                  <a:cubicBezTo>
                    <a:pt x="866" y="18230"/>
                    <a:pt x="931" y="18238"/>
                    <a:pt x="996" y="18238"/>
                  </a:cubicBezTo>
                  <a:cubicBezTo>
                    <a:pt x="1467" y="18238"/>
                    <a:pt x="1922" y="17829"/>
                    <a:pt x="2069" y="17213"/>
                  </a:cubicBezTo>
                  <a:cubicBezTo>
                    <a:pt x="2269" y="16546"/>
                    <a:pt x="6205" y="168"/>
                    <a:pt x="5671" y="1"/>
                  </a:cubicBezTo>
                  <a:cubicBezTo>
                    <a:pt x="5669" y="1"/>
                    <a:pt x="5667" y="0"/>
                    <a:pt x="56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4529698" y="2077984"/>
              <a:ext cx="29136" cy="278415"/>
            </a:xfrm>
            <a:custGeom>
              <a:rect b="b" l="l" r="r" t="t"/>
              <a:pathLst>
                <a:path extrusionOk="0" h="18815" w="1969">
                  <a:moveTo>
                    <a:pt x="967" y="1"/>
                  </a:moveTo>
                  <a:cubicBezTo>
                    <a:pt x="434" y="1"/>
                    <a:pt x="0" y="16846"/>
                    <a:pt x="0" y="17547"/>
                  </a:cubicBezTo>
                  <a:cubicBezTo>
                    <a:pt x="0" y="18247"/>
                    <a:pt x="434" y="18814"/>
                    <a:pt x="967" y="18814"/>
                  </a:cubicBezTo>
                  <a:cubicBezTo>
                    <a:pt x="1535" y="18814"/>
                    <a:pt x="1968" y="18247"/>
                    <a:pt x="1968" y="17547"/>
                  </a:cubicBezTo>
                  <a:cubicBezTo>
                    <a:pt x="1968" y="16846"/>
                    <a:pt x="1535" y="1"/>
                    <a:pt x="9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4653582" y="2059709"/>
              <a:ext cx="91833" cy="269403"/>
            </a:xfrm>
            <a:custGeom>
              <a:rect b="b" l="l" r="r" t="t"/>
              <a:pathLst>
                <a:path extrusionOk="0" h="18206" w="6206">
                  <a:moveTo>
                    <a:pt x="541" y="1"/>
                  </a:moveTo>
                  <a:cubicBezTo>
                    <a:pt x="539" y="1"/>
                    <a:pt x="537" y="1"/>
                    <a:pt x="534" y="2"/>
                  </a:cubicBezTo>
                  <a:cubicBezTo>
                    <a:pt x="1" y="135"/>
                    <a:pt x="3937" y="16547"/>
                    <a:pt x="4137" y="17214"/>
                  </a:cubicBezTo>
                  <a:cubicBezTo>
                    <a:pt x="4283" y="17800"/>
                    <a:pt x="4764" y="18205"/>
                    <a:pt x="5218" y="18205"/>
                  </a:cubicBezTo>
                  <a:cubicBezTo>
                    <a:pt x="5281" y="18205"/>
                    <a:pt x="5344" y="18198"/>
                    <a:pt x="5405" y="18181"/>
                  </a:cubicBezTo>
                  <a:cubicBezTo>
                    <a:pt x="5938" y="18048"/>
                    <a:pt x="6205" y="17381"/>
                    <a:pt x="6038" y="16714"/>
                  </a:cubicBezTo>
                  <a:cubicBezTo>
                    <a:pt x="5839" y="16016"/>
                    <a:pt x="1107" y="1"/>
                    <a:pt x="5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4763172" y="2011794"/>
              <a:ext cx="154501" cy="242960"/>
            </a:xfrm>
            <a:custGeom>
              <a:rect b="b" l="l" r="r" t="t"/>
              <a:pathLst>
                <a:path extrusionOk="0" h="16419" w="10441">
                  <a:moveTo>
                    <a:pt x="482" y="0"/>
                  </a:moveTo>
                  <a:cubicBezTo>
                    <a:pt x="476" y="0"/>
                    <a:pt x="471" y="2"/>
                    <a:pt x="467" y="4"/>
                  </a:cubicBezTo>
                  <a:cubicBezTo>
                    <a:pt x="0" y="271"/>
                    <a:pt x="8039" y="15081"/>
                    <a:pt x="8406" y="15682"/>
                  </a:cubicBezTo>
                  <a:cubicBezTo>
                    <a:pt x="8677" y="16150"/>
                    <a:pt x="9095" y="16418"/>
                    <a:pt x="9482" y="16418"/>
                  </a:cubicBezTo>
                  <a:cubicBezTo>
                    <a:pt x="9619" y="16418"/>
                    <a:pt x="9752" y="16385"/>
                    <a:pt x="9874" y="16316"/>
                  </a:cubicBezTo>
                  <a:cubicBezTo>
                    <a:pt x="10341" y="16049"/>
                    <a:pt x="10441" y="15315"/>
                    <a:pt x="10107" y="14714"/>
                  </a:cubicBezTo>
                  <a:cubicBezTo>
                    <a:pt x="9744" y="14120"/>
                    <a:pt x="1095" y="0"/>
                    <a:pt x="4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4856944" y="1937659"/>
              <a:ext cx="208808" cy="200373"/>
            </a:xfrm>
            <a:custGeom>
              <a:rect b="b" l="l" r="r" t="t"/>
              <a:pathLst>
                <a:path extrusionOk="0" h="13541" w="14111">
                  <a:moveTo>
                    <a:pt x="432" y="0"/>
                  </a:moveTo>
                  <a:cubicBezTo>
                    <a:pt x="418" y="0"/>
                    <a:pt x="408" y="4"/>
                    <a:pt x="401" y="10"/>
                  </a:cubicBezTo>
                  <a:cubicBezTo>
                    <a:pt x="1" y="377"/>
                    <a:pt x="11609" y="12586"/>
                    <a:pt x="12110" y="13086"/>
                  </a:cubicBezTo>
                  <a:cubicBezTo>
                    <a:pt x="12407" y="13384"/>
                    <a:pt x="12788" y="13540"/>
                    <a:pt x="13125" y="13540"/>
                  </a:cubicBezTo>
                  <a:cubicBezTo>
                    <a:pt x="13354" y="13540"/>
                    <a:pt x="13562" y="13468"/>
                    <a:pt x="13711" y="13320"/>
                  </a:cubicBezTo>
                  <a:cubicBezTo>
                    <a:pt x="14111" y="12920"/>
                    <a:pt x="14011" y="12219"/>
                    <a:pt x="13511" y="11719"/>
                  </a:cubicBezTo>
                  <a:cubicBezTo>
                    <a:pt x="13019" y="11227"/>
                    <a:pt x="1212" y="0"/>
                    <a:pt x="4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4929023" y="1841268"/>
              <a:ext cx="249279" cy="146037"/>
            </a:xfrm>
            <a:custGeom>
              <a:rect b="b" l="l" r="r" t="t"/>
              <a:pathLst>
                <a:path extrusionOk="0" h="9869" w="16846">
                  <a:moveTo>
                    <a:pt x="323" y="0"/>
                  </a:moveTo>
                  <a:cubicBezTo>
                    <a:pt x="293" y="0"/>
                    <a:pt x="274" y="7"/>
                    <a:pt x="267" y="20"/>
                  </a:cubicBezTo>
                  <a:cubicBezTo>
                    <a:pt x="0" y="487"/>
                    <a:pt x="14377" y="9293"/>
                    <a:pt x="14977" y="9660"/>
                  </a:cubicBezTo>
                  <a:cubicBezTo>
                    <a:pt x="15228" y="9799"/>
                    <a:pt x="15501" y="9868"/>
                    <a:pt x="15754" y="9868"/>
                  </a:cubicBezTo>
                  <a:cubicBezTo>
                    <a:pt x="16108" y="9868"/>
                    <a:pt x="16423" y="9732"/>
                    <a:pt x="16579" y="9460"/>
                  </a:cubicBezTo>
                  <a:cubicBezTo>
                    <a:pt x="16845" y="8959"/>
                    <a:pt x="16579" y="8326"/>
                    <a:pt x="15978" y="7959"/>
                  </a:cubicBezTo>
                  <a:cubicBezTo>
                    <a:pt x="15362" y="7635"/>
                    <a:pt x="1355" y="0"/>
                    <a:pt x="3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4973933" y="1730257"/>
              <a:ext cx="273473" cy="82910"/>
            </a:xfrm>
            <a:custGeom>
              <a:rect b="b" l="l" r="r" t="t"/>
              <a:pathLst>
                <a:path extrusionOk="0" h="5603" w="18481">
                  <a:moveTo>
                    <a:pt x="353" y="0"/>
                  </a:moveTo>
                  <a:cubicBezTo>
                    <a:pt x="220" y="0"/>
                    <a:pt x="145" y="16"/>
                    <a:pt x="134" y="50"/>
                  </a:cubicBezTo>
                  <a:cubicBezTo>
                    <a:pt x="1" y="583"/>
                    <a:pt x="16179" y="5354"/>
                    <a:pt x="16846" y="5554"/>
                  </a:cubicBezTo>
                  <a:cubicBezTo>
                    <a:pt x="16979" y="5587"/>
                    <a:pt x="17113" y="5603"/>
                    <a:pt x="17242" y="5603"/>
                  </a:cubicBezTo>
                  <a:cubicBezTo>
                    <a:pt x="17760" y="5603"/>
                    <a:pt x="18214" y="5347"/>
                    <a:pt x="18347" y="4920"/>
                  </a:cubicBezTo>
                  <a:cubicBezTo>
                    <a:pt x="18480" y="4386"/>
                    <a:pt x="18047" y="3819"/>
                    <a:pt x="17346" y="3652"/>
                  </a:cubicBezTo>
                  <a:cubicBezTo>
                    <a:pt x="16721" y="3465"/>
                    <a:pt x="2314" y="0"/>
                    <a:pt x="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4989234" y="1598692"/>
              <a:ext cx="278400" cy="28648"/>
            </a:xfrm>
            <a:custGeom>
              <a:rect b="b" l="l" r="r" t="t"/>
              <a:pathLst>
                <a:path extrusionOk="0" h="1936" w="18814">
                  <a:moveTo>
                    <a:pt x="17546" y="1"/>
                  </a:moveTo>
                  <a:cubicBezTo>
                    <a:pt x="16846" y="1"/>
                    <a:pt x="1" y="435"/>
                    <a:pt x="1" y="968"/>
                  </a:cubicBezTo>
                  <a:cubicBezTo>
                    <a:pt x="1" y="1502"/>
                    <a:pt x="16846" y="1936"/>
                    <a:pt x="17546" y="1936"/>
                  </a:cubicBezTo>
                  <a:cubicBezTo>
                    <a:pt x="18247" y="1936"/>
                    <a:pt x="18814" y="1502"/>
                    <a:pt x="18814" y="968"/>
                  </a:cubicBezTo>
                  <a:cubicBezTo>
                    <a:pt x="18814" y="435"/>
                    <a:pt x="18247" y="1"/>
                    <a:pt x="175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4968991" y="1413369"/>
              <a:ext cx="272984" cy="82910"/>
            </a:xfrm>
            <a:custGeom>
              <a:rect b="b" l="l" r="r" t="t"/>
              <a:pathLst>
                <a:path extrusionOk="0" h="5603" w="18448">
                  <a:moveTo>
                    <a:pt x="17242" y="0"/>
                  </a:moveTo>
                  <a:cubicBezTo>
                    <a:pt x="17113" y="0"/>
                    <a:pt x="16980" y="16"/>
                    <a:pt x="16846" y="49"/>
                  </a:cubicBezTo>
                  <a:cubicBezTo>
                    <a:pt x="16146" y="250"/>
                    <a:pt x="1" y="5020"/>
                    <a:pt x="134" y="5553"/>
                  </a:cubicBezTo>
                  <a:cubicBezTo>
                    <a:pt x="143" y="5587"/>
                    <a:pt x="217" y="5603"/>
                    <a:pt x="348" y="5603"/>
                  </a:cubicBezTo>
                  <a:cubicBezTo>
                    <a:pt x="2285" y="5603"/>
                    <a:pt x="16722" y="2138"/>
                    <a:pt x="17347" y="1951"/>
                  </a:cubicBezTo>
                  <a:cubicBezTo>
                    <a:pt x="18014" y="1784"/>
                    <a:pt x="18447" y="1217"/>
                    <a:pt x="18314" y="683"/>
                  </a:cubicBezTo>
                  <a:cubicBezTo>
                    <a:pt x="18207" y="256"/>
                    <a:pt x="17759" y="0"/>
                    <a:pt x="172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4919138" y="1241392"/>
              <a:ext cx="249293" cy="145859"/>
            </a:xfrm>
            <a:custGeom>
              <a:rect b="b" l="l" r="r" t="t"/>
              <a:pathLst>
                <a:path extrusionOk="0" h="9857" w="16847">
                  <a:moveTo>
                    <a:pt x="15718" y="0"/>
                  </a:moveTo>
                  <a:cubicBezTo>
                    <a:pt x="15476" y="0"/>
                    <a:pt x="15216" y="64"/>
                    <a:pt x="14978" y="196"/>
                  </a:cubicBezTo>
                  <a:cubicBezTo>
                    <a:pt x="14378" y="563"/>
                    <a:pt x="1" y="9370"/>
                    <a:pt x="268" y="9837"/>
                  </a:cubicBezTo>
                  <a:cubicBezTo>
                    <a:pt x="275" y="9850"/>
                    <a:pt x="294" y="9856"/>
                    <a:pt x="324" y="9856"/>
                  </a:cubicBezTo>
                  <a:cubicBezTo>
                    <a:pt x="1359" y="9856"/>
                    <a:pt x="15363" y="2254"/>
                    <a:pt x="15979" y="1898"/>
                  </a:cubicBezTo>
                  <a:cubicBezTo>
                    <a:pt x="16579" y="1564"/>
                    <a:pt x="16846" y="897"/>
                    <a:pt x="16579" y="430"/>
                  </a:cubicBezTo>
                  <a:cubicBezTo>
                    <a:pt x="16418" y="148"/>
                    <a:pt x="16087" y="0"/>
                    <a:pt x="157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4843123" y="1093757"/>
              <a:ext cx="208319" cy="200551"/>
            </a:xfrm>
            <a:custGeom>
              <a:rect b="b" l="l" r="r" t="t"/>
              <a:pathLst>
                <a:path extrusionOk="0" h="13553" w="14078">
                  <a:moveTo>
                    <a:pt x="13073" y="0"/>
                  </a:moveTo>
                  <a:cubicBezTo>
                    <a:pt x="12753" y="0"/>
                    <a:pt x="12398" y="145"/>
                    <a:pt x="12110" y="433"/>
                  </a:cubicBezTo>
                  <a:cubicBezTo>
                    <a:pt x="11609" y="934"/>
                    <a:pt x="1" y="13176"/>
                    <a:pt x="368" y="13543"/>
                  </a:cubicBezTo>
                  <a:cubicBezTo>
                    <a:pt x="375" y="13549"/>
                    <a:pt x="385" y="13553"/>
                    <a:pt x="398" y="13553"/>
                  </a:cubicBezTo>
                  <a:cubicBezTo>
                    <a:pt x="1178" y="13553"/>
                    <a:pt x="12985" y="2326"/>
                    <a:pt x="13477" y="1834"/>
                  </a:cubicBezTo>
                  <a:cubicBezTo>
                    <a:pt x="13978" y="1334"/>
                    <a:pt x="14078" y="633"/>
                    <a:pt x="13677" y="233"/>
                  </a:cubicBezTo>
                  <a:cubicBezTo>
                    <a:pt x="13522" y="78"/>
                    <a:pt x="13307" y="0"/>
                    <a:pt x="130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4745889" y="981148"/>
              <a:ext cx="154515" cy="242975"/>
            </a:xfrm>
            <a:custGeom>
              <a:rect b="b" l="l" r="r" t="t"/>
              <a:pathLst>
                <a:path extrusionOk="0" h="16420" w="10442">
                  <a:moveTo>
                    <a:pt x="9507" y="1"/>
                  </a:moveTo>
                  <a:cubicBezTo>
                    <a:pt x="9110" y="1"/>
                    <a:pt x="8677" y="262"/>
                    <a:pt x="8407" y="705"/>
                  </a:cubicBezTo>
                  <a:cubicBezTo>
                    <a:pt x="8073" y="1338"/>
                    <a:pt x="1" y="16149"/>
                    <a:pt x="468" y="16416"/>
                  </a:cubicBezTo>
                  <a:cubicBezTo>
                    <a:pt x="472" y="16418"/>
                    <a:pt x="477" y="16420"/>
                    <a:pt x="483" y="16420"/>
                  </a:cubicBezTo>
                  <a:cubicBezTo>
                    <a:pt x="1096" y="16420"/>
                    <a:pt x="9744" y="2300"/>
                    <a:pt x="10108" y="1705"/>
                  </a:cubicBezTo>
                  <a:cubicBezTo>
                    <a:pt x="10441" y="1105"/>
                    <a:pt x="10375" y="371"/>
                    <a:pt x="9908" y="104"/>
                  </a:cubicBezTo>
                  <a:cubicBezTo>
                    <a:pt x="9785" y="34"/>
                    <a:pt x="9648" y="1"/>
                    <a:pt x="95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4634331" y="911571"/>
              <a:ext cx="91833" cy="269566"/>
            </a:xfrm>
            <a:custGeom>
              <a:rect b="b" l="l" r="r" t="t"/>
              <a:pathLst>
                <a:path extrusionOk="0" h="18217" w="6206">
                  <a:moveTo>
                    <a:pt x="5172" y="0"/>
                  </a:moveTo>
                  <a:cubicBezTo>
                    <a:pt x="4715" y="0"/>
                    <a:pt x="4280" y="404"/>
                    <a:pt x="4137" y="1003"/>
                  </a:cubicBezTo>
                  <a:cubicBezTo>
                    <a:pt x="3937" y="1671"/>
                    <a:pt x="1" y="18049"/>
                    <a:pt x="535" y="18216"/>
                  </a:cubicBezTo>
                  <a:cubicBezTo>
                    <a:pt x="537" y="18216"/>
                    <a:pt x="539" y="18217"/>
                    <a:pt x="541" y="18217"/>
                  </a:cubicBezTo>
                  <a:cubicBezTo>
                    <a:pt x="1107" y="18217"/>
                    <a:pt x="5839" y="2168"/>
                    <a:pt x="6038" y="1504"/>
                  </a:cubicBezTo>
                  <a:cubicBezTo>
                    <a:pt x="6205" y="837"/>
                    <a:pt x="5938" y="170"/>
                    <a:pt x="5405" y="36"/>
                  </a:cubicBezTo>
                  <a:cubicBezTo>
                    <a:pt x="5327" y="12"/>
                    <a:pt x="5250" y="0"/>
                    <a:pt x="51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 name="Google Shape;66;p3"/>
          <p:cNvGrpSpPr/>
          <p:nvPr/>
        </p:nvGrpSpPr>
        <p:grpSpPr>
          <a:xfrm>
            <a:off x="428314" y="4054964"/>
            <a:ext cx="1466995" cy="1467009"/>
            <a:chOff x="3800639" y="889389"/>
            <a:chExt cx="1466995" cy="1467009"/>
          </a:xfrm>
        </p:grpSpPr>
        <p:sp>
          <p:nvSpPr>
            <p:cNvPr id="67" name="Google Shape;67;p3"/>
            <p:cNvSpPr/>
            <p:nvPr/>
          </p:nvSpPr>
          <p:spPr>
            <a:xfrm>
              <a:off x="4509455" y="889389"/>
              <a:ext cx="29136" cy="278415"/>
            </a:xfrm>
            <a:custGeom>
              <a:rect b="b" l="l" r="r" t="t"/>
              <a:pathLst>
                <a:path extrusionOk="0" h="18815" w="1969">
                  <a:moveTo>
                    <a:pt x="1001" y="1"/>
                  </a:moveTo>
                  <a:cubicBezTo>
                    <a:pt x="467" y="1"/>
                    <a:pt x="0" y="568"/>
                    <a:pt x="0" y="1268"/>
                  </a:cubicBezTo>
                  <a:cubicBezTo>
                    <a:pt x="0" y="1969"/>
                    <a:pt x="467" y="18814"/>
                    <a:pt x="1001" y="18814"/>
                  </a:cubicBezTo>
                  <a:cubicBezTo>
                    <a:pt x="1535" y="18814"/>
                    <a:pt x="1969" y="1969"/>
                    <a:pt x="1969" y="1268"/>
                  </a:cubicBezTo>
                  <a:cubicBezTo>
                    <a:pt x="1969" y="568"/>
                    <a:pt x="1535" y="1"/>
                    <a:pt x="10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4322873" y="916676"/>
              <a:ext cx="91818" cy="269403"/>
            </a:xfrm>
            <a:custGeom>
              <a:rect b="b" l="l" r="r" t="t"/>
              <a:pathLst>
                <a:path extrusionOk="0" h="18206" w="6205">
                  <a:moveTo>
                    <a:pt x="997" y="1"/>
                  </a:moveTo>
                  <a:cubicBezTo>
                    <a:pt x="932" y="1"/>
                    <a:pt x="866" y="8"/>
                    <a:pt x="801" y="25"/>
                  </a:cubicBezTo>
                  <a:cubicBezTo>
                    <a:pt x="267" y="158"/>
                    <a:pt x="0" y="825"/>
                    <a:pt x="167" y="1492"/>
                  </a:cubicBezTo>
                  <a:cubicBezTo>
                    <a:pt x="367" y="2190"/>
                    <a:pt x="5098" y="18205"/>
                    <a:pt x="5664" y="18205"/>
                  </a:cubicBezTo>
                  <a:cubicBezTo>
                    <a:pt x="5667" y="18205"/>
                    <a:pt x="5669" y="18205"/>
                    <a:pt x="5671" y="18204"/>
                  </a:cubicBezTo>
                  <a:cubicBezTo>
                    <a:pt x="6205" y="18071"/>
                    <a:pt x="2269" y="1659"/>
                    <a:pt x="2069" y="992"/>
                  </a:cubicBezTo>
                  <a:cubicBezTo>
                    <a:pt x="1922" y="406"/>
                    <a:pt x="1467" y="1"/>
                    <a:pt x="9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4150600" y="991107"/>
              <a:ext cx="154515" cy="242886"/>
            </a:xfrm>
            <a:custGeom>
              <a:rect b="b" l="l" r="r" t="t"/>
              <a:pathLst>
                <a:path extrusionOk="0" h="16414" w="10442">
                  <a:moveTo>
                    <a:pt x="947" y="0"/>
                  </a:moveTo>
                  <a:cubicBezTo>
                    <a:pt x="814" y="0"/>
                    <a:pt x="685" y="32"/>
                    <a:pt x="568" y="98"/>
                  </a:cubicBezTo>
                  <a:cubicBezTo>
                    <a:pt x="101" y="365"/>
                    <a:pt x="1" y="1099"/>
                    <a:pt x="334" y="1699"/>
                  </a:cubicBezTo>
                  <a:cubicBezTo>
                    <a:pt x="698" y="2294"/>
                    <a:pt x="9346" y="16414"/>
                    <a:pt x="9960" y="16414"/>
                  </a:cubicBezTo>
                  <a:cubicBezTo>
                    <a:pt x="9965" y="16414"/>
                    <a:pt x="9970" y="16412"/>
                    <a:pt x="9975" y="16410"/>
                  </a:cubicBezTo>
                  <a:cubicBezTo>
                    <a:pt x="10442" y="16143"/>
                    <a:pt x="2403" y="1333"/>
                    <a:pt x="2036" y="732"/>
                  </a:cubicBezTo>
                  <a:cubicBezTo>
                    <a:pt x="1785" y="282"/>
                    <a:pt x="1348" y="0"/>
                    <a:pt x="9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4003025" y="1107859"/>
              <a:ext cx="208304" cy="200743"/>
            </a:xfrm>
            <a:custGeom>
              <a:rect b="b" l="l" r="r" t="t"/>
              <a:pathLst>
                <a:path extrusionOk="0" h="13566" w="14077">
                  <a:moveTo>
                    <a:pt x="989" y="0"/>
                  </a:moveTo>
                  <a:cubicBezTo>
                    <a:pt x="753" y="0"/>
                    <a:pt x="534" y="80"/>
                    <a:pt x="367" y="247"/>
                  </a:cubicBezTo>
                  <a:cubicBezTo>
                    <a:pt x="0" y="614"/>
                    <a:pt x="67" y="1348"/>
                    <a:pt x="567" y="1815"/>
                  </a:cubicBezTo>
                  <a:cubicBezTo>
                    <a:pt x="1060" y="2308"/>
                    <a:pt x="12932" y="13565"/>
                    <a:pt x="13651" y="13565"/>
                  </a:cubicBezTo>
                  <a:cubicBezTo>
                    <a:pt x="13662" y="13565"/>
                    <a:pt x="13671" y="13563"/>
                    <a:pt x="13676" y="13557"/>
                  </a:cubicBezTo>
                  <a:cubicBezTo>
                    <a:pt x="14077" y="13157"/>
                    <a:pt x="2468" y="948"/>
                    <a:pt x="1968" y="448"/>
                  </a:cubicBezTo>
                  <a:cubicBezTo>
                    <a:pt x="1677" y="156"/>
                    <a:pt x="1317" y="0"/>
                    <a:pt x="9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3889987" y="1258661"/>
              <a:ext cx="249279" cy="145859"/>
            </a:xfrm>
            <a:custGeom>
              <a:rect b="b" l="l" r="r" t="t"/>
              <a:pathLst>
                <a:path extrusionOk="0" h="9857" w="16846">
                  <a:moveTo>
                    <a:pt x="1128" y="1"/>
                  </a:moveTo>
                  <a:cubicBezTo>
                    <a:pt x="759" y="1"/>
                    <a:pt x="428" y="149"/>
                    <a:pt x="267" y="430"/>
                  </a:cubicBezTo>
                  <a:cubicBezTo>
                    <a:pt x="0" y="897"/>
                    <a:pt x="267" y="1565"/>
                    <a:pt x="868" y="1898"/>
                  </a:cubicBezTo>
                  <a:cubicBezTo>
                    <a:pt x="1483" y="2255"/>
                    <a:pt x="15488" y="9857"/>
                    <a:pt x="16522" y="9857"/>
                  </a:cubicBezTo>
                  <a:cubicBezTo>
                    <a:pt x="16552" y="9857"/>
                    <a:pt x="16571" y="9850"/>
                    <a:pt x="16579" y="9837"/>
                  </a:cubicBezTo>
                  <a:cubicBezTo>
                    <a:pt x="16846" y="9370"/>
                    <a:pt x="2469" y="564"/>
                    <a:pt x="1868" y="197"/>
                  </a:cubicBezTo>
                  <a:cubicBezTo>
                    <a:pt x="1630" y="65"/>
                    <a:pt x="1371" y="1"/>
                    <a:pt x="11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3820882" y="1432605"/>
              <a:ext cx="273458" cy="82925"/>
            </a:xfrm>
            <a:custGeom>
              <a:rect b="b" l="l" r="r" t="t"/>
              <a:pathLst>
                <a:path extrusionOk="0" h="5604" w="18480">
                  <a:moveTo>
                    <a:pt x="1239" y="1"/>
                  </a:moveTo>
                  <a:cubicBezTo>
                    <a:pt x="722" y="1"/>
                    <a:pt x="274" y="257"/>
                    <a:pt x="167" y="684"/>
                  </a:cubicBezTo>
                  <a:cubicBezTo>
                    <a:pt x="0" y="1218"/>
                    <a:pt x="434" y="1785"/>
                    <a:pt x="1134" y="1952"/>
                  </a:cubicBezTo>
                  <a:cubicBezTo>
                    <a:pt x="1759" y="2139"/>
                    <a:pt x="16167" y="5604"/>
                    <a:pt x="18128" y="5604"/>
                  </a:cubicBezTo>
                  <a:cubicBezTo>
                    <a:pt x="18260" y="5604"/>
                    <a:pt x="18336" y="5588"/>
                    <a:pt x="18347" y="5554"/>
                  </a:cubicBezTo>
                  <a:cubicBezTo>
                    <a:pt x="18480" y="5021"/>
                    <a:pt x="2302" y="250"/>
                    <a:pt x="1635" y="50"/>
                  </a:cubicBezTo>
                  <a:cubicBezTo>
                    <a:pt x="1501" y="17"/>
                    <a:pt x="1368" y="1"/>
                    <a:pt x="12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3800639" y="1618447"/>
              <a:ext cx="278400" cy="29136"/>
            </a:xfrm>
            <a:custGeom>
              <a:rect b="b" l="l" r="r" t="t"/>
              <a:pathLst>
                <a:path extrusionOk="0" h="1969" w="18814">
                  <a:moveTo>
                    <a:pt x="1268" y="0"/>
                  </a:moveTo>
                  <a:cubicBezTo>
                    <a:pt x="568" y="0"/>
                    <a:pt x="1" y="434"/>
                    <a:pt x="1" y="968"/>
                  </a:cubicBezTo>
                  <a:cubicBezTo>
                    <a:pt x="1" y="1501"/>
                    <a:pt x="568" y="1968"/>
                    <a:pt x="1268" y="1968"/>
                  </a:cubicBezTo>
                  <a:cubicBezTo>
                    <a:pt x="1969" y="1968"/>
                    <a:pt x="18814" y="1501"/>
                    <a:pt x="18814" y="968"/>
                  </a:cubicBezTo>
                  <a:cubicBezTo>
                    <a:pt x="18814" y="434"/>
                    <a:pt x="1969" y="0"/>
                    <a:pt x="12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3826313" y="1749494"/>
              <a:ext cx="272969" cy="82925"/>
            </a:xfrm>
            <a:custGeom>
              <a:rect b="b" l="l" r="r" t="t"/>
              <a:pathLst>
                <a:path extrusionOk="0" h="5604" w="18447">
                  <a:moveTo>
                    <a:pt x="18100" y="1"/>
                  </a:moveTo>
                  <a:cubicBezTo>
                    <a:pt x="16162" y="1"/>
                    <a:pt x="1726" y="3466"/>
                    <a:pt x="1101" y="3653"/>
                  </a:cubicBezTo>
                  <a:cubicBezTo>
                    <a:pt x="434" y="3820"/>
                    <a:pt x="0" y="4387"/>
                    <a:pt x="134" y="4921"/>
                  </a:cubicBezTo>
                  <a:cubicBezTo>
                    <a:pt x="240" y="5348"/>
                    <a:pt x="689" y="5604"/>
                    <a:pt x="1222" y="5604"/>
                  </a:cubicBezTo>
                  <a:cubicBezTo>
                    <a:pt x="1356" y="5604"/>
                    <a:pt x="1495" y="5588"/>
                    <a:pt x="1635" y="5555"/>
                  </a:cubicBezTo>
                  <a:cubicBezTo>
                    <a:pt x="2302" y="5354"/>
                    <a:pt x="18447" y="584"/>
                    <a:pt x="18313" y="51"/>
                  </a:cubicBezTo>
                  <a:cubicBezTo>
                    <a:pt x="18305" y="17"/>
                    <a:pt x="18231" y="1"/>
                    <a:pt x="1810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3899857" y="1858537"/>
              <a:ext cx="249279" cy="145859"/>
            </a:xfrm>
            <a:custGeom>
              <a:rect b="b" l="l" r="r" t="t"/>
              <a:pathLst>
                <a:path extrusionOk="0" h="9857" w="16846">
                  <a:moveTo>
                    <a:pt x="16522" y="1"/>
                  </a:moveTo>
                  <a:cubicBezTo>
                    <a:pt x="15488" y="1"/>
                    <a:pt x="1485" y="7603"/>
                    <a:pt x="901" y="7959"/>
                  </a:cubicBezTo>
                  <a:cubicBezTo>
                    <a:pt x="267" y="8293"/>
                    <a:pt x="0" y="8960"/>
                    <a:pt x="267" y="9427"/>
                  </a:cubicBezTo>
                  <a:cubicBezTo>
                    <a:pt x="448" y="9709"/>
                    <a:pt x="775" y="9857"/>
                    <a:pt x="1138" y="9857"/>
                  </a:cubicBezTo>
                  <a:cubicBezTo>
                    <a:pt x="1376" y="9857"/>
                    <a:pt x="1630" y="9793"/>
                    <a:pt x="1868" y="9660"/>
                  </a:cubicBezTo>
                  <a:cubicBezTo>
                    <a:pt x="2469" y="9294"/>
                    <a:pt x="16846" y="487"/>
                    <a:pt x="16579" y="20"/>
                  </a:cubicBezTo>
                  <a:cubicBezTo>
                    <a:pt x="16571" y="7"/>
                    <a:pt x="16552" y="1"/>
                    <a:pt x="1652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4016846" y="1951480"/>
              <a:ext cx="208304" cy="200551"/>
            </a:xfrm>
            <a:custGeom>
              <a:rect b="b" l="l" r="r" t="t"/>
              <a:pathLst>
                <a:path extrusionOk="0" h="13553" w="14077">
                  <a:moveTo>
                    <a:pt x="13679" y="0"/>
                  </a:moveTo>
                  <a:cubicBezTo>
                    <a:pt x="12899" y="0"/>
                    <a:pt x="1092" y="11227"/>
                    <a:pt x="600" y="11719"/>
                  </a:cubicBezTo>
                  <a:cubicBezTo>
                    <a:pt x="100" y="12219"/>
                    <a:pt x="0" y="12920"/>
                    <a:pt x="400" y="13320"/>
                  </a:cubicBezTo>
                  <a:cubicBezTo>
                    <a:pt x="556" y="13475"/>
                    <a:pt x="776" y="13553"/>
                    <a:pt x="1015" y="13553"/>
                  </a:cubicBezTo>
                  <a:cubicBezTo>
                    <a:pt x="1340" y="13553"/>
                    <a:pt x="1699" y="13408"/>
                    <a:pt x="1968" y="13120"/>
                  </a:cubicBezTo>
                  <a:cubicBezTo>
                    <a:pt x="2468" y="12619"/>
                    <a:pt x="14077" y="377"/>
                    <a:pt x="13710" y="10"/>
                  </a:cubicBezTo>
                  <a:cubicBezTo>
                    <a:pt x="13703" y="4"/>
                    <a:pt x="13693" y="0"/>
                    <a:pt x="136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4167884" y="2021664"/>
              <a:ext cx="154501" cy="242975"/>
            </a:xfrm>
            <a:custGeom>
              <a:rect b="b" l="l" r="r" t="t"/>
              <a:pathLst>
                <a:path extrusionOk="0" h="16420" w="10441">
                  <a:moveTo>
                    <a:pt x="9959" y="0"/>
                  </a:moveTo>
                  <a:cubicBezTo>
                    <a:pt x="9346" y="0"/>
                    <a:pt x="697" y="14120"/>
                    <a:pt x="334" y="14715"/>
                  </a:cubicBezTo>
                  <a:cubicBezTo>
                    <a:pt x="0" y="15315"/>
                    <a:pt x="100" y="16049"/>
                    <a:pt x="534" y="16316"/>
                  </a:cubicBezTo>
                  <a:cubicBezTo>
                    <a:pt x="666" y="16386"/>
                    <a:pt x="806" y="16419"/>
                    <a:pt x="949" y="16419"/>
                  </a:cubicBezTo>
                  <a:cubicBezTo>
                    <a:pt x="1349" y="16419"/>
                    <a:pt x="1765" y="16158"/>
                    <a:pt x="2035" y="15715"/>
                  </a:cubicBezTo>
                  <a:cubicBezTo>
                    <a:pt x="2369" y="15082"/>
                    <a:pt x="10441" y="271"/>
                    <a:pt x="9974" y="4"/>
                  </a:cubicBezTo>
                  <a:cubicBezTo>
                    <a:pt x="9970" y="2"/>
                    <a:pt x="9965" y="0"/>
                    <a:pt x="99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4342124" y="2064651"/>
              <a:ext cx="91818" cy="269892"/>
            </a:xfrm>
            <a:custGeom>
              <a:rect b="b" l="l" r="r" t="t"/>
              <a:pathLst>
                <a:path extrusionOk="0" h="18239" w="6205">
                  <a:moveTo>
                    <a:pt x="5664" y="0"/>
                  </a:moveTo>
                  <a:cubicBezTo>
                    <a:pt x="5098" y="0"/>
                    <a:pt x="366" y="16049"/>
                    <a:pt x="167" y="16713"/>
                  </a:cubicBezTo>
                  <a:cubicBezTo>
                    <a:pt x="0" y="17380"/>
                    <a:pt x="267" y="18047"/>
                    <a:pt x="801" y="18214"/>
                  </a:cubicBezTo>
                  <a:cubicBezTo>
                    <a:pt x="866" y="18230"/>
                    <a:pt x="931" y="18238"/>
                    <a:pt x="996" y="18238"/>
                  </a:cubicBezTo>
                  <a:cubicBezTo>
                    <a:pt x="1467" y="18238"/>
                    <a:pt x="1922" y="17829"/>
                    <a:pt x="2069" y="17213"/>
                  </a:cubicBezTo>
                  <a:cubicBezTo>
                    <a:pt x="2269" y="16546"/>
                    <a:pt x="6205" y="168"/>
                    <a:pt x="5671" y="1"/>
                  </a:cubicBezTo>
                  <a:cubicBezTo>
                    <a:pt x="5669" y="1"/>
                    <a:pt x="5667" y="0"/>
                    <a:pt x="56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4529698" y="2077984"/>
              <a:ext cx="29136" cy="278415"/>
            </a:xfrm>
            <a:custGeom>
              <a:rect b="b" l="l" r="r" t="t"/>
              <a:pathLst>
                <a:path extrusionOk="0" h="18815" w="1969">
                  <a:moveTo>
                    <a:pt x="967" y="1"/>
                  </a:moveTo>
                  <a:cubicBezTo>
                    <a:pt x="434" y="1"/>
                    <a:pt x="0" y="16846"/>
                    <a:pt x="0" y="17547"/>
                  </a:cubicBezTo>
                  <a:cubicBezTo>
                    <a:pt x="0" y="18247"/>
                    <a:pt x="434" y="18814"/>
                    <a:pt x="967" y="18814"/>
                  </a:cubicBezTo>
                  <a:cubicBezTo>
                    <a:pt x="1535" y="18814"/>
                    <a:pt x="1968" y="18247"/>
                    <a:pt x="1968" y="17547"/>
                  </a:cubicBezTo>
                  <a:cubicBezTo>
                    <a:pt x="1968" y="16846"/>
                    <a:pt x="1535" y="1"/>
                    <a:pt x="9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4653582" y="2059709"/>
              <a:ext cx="91833" cy="269403"/>
            </a:xfrm>
            <a:custGeom>
              <a:rect b="b" l="l" r="r" t="t"/>
              <a:pathLst>
                <a:path extrusionOk="0" h="18206" w="6206">
                  <a:moveTo>
                    <a:pt x="541" y="1"/>
                  </a:moveTo>
                  <a:cubicBezTo>
                    <a:pt x="539" y="1"/>
                    <a:pt x="537" y="1"/>
                    <a:pt x="534" y="2"/>
                  </a:cubicBezTo>
                  <a:cubicBezTo>
                    <a:pt x="1" y="135"/>
                    <a:pt x="3937" y="16547"/>
                    <a:pt x="4137" y="17214"/>
                  </a:cubicBezTo>
                  <a:cubicBezTo>
                    <a:pt x="4283" y="17800"/>
                    <a:pt x="4764" y="18205"/>
                    <a:pt x="5218" y="18205"/>
                  </a:cubicBezTo>
                  <a:cubicBezTo>
                    <a:pt x="5281" y="18205"/>
                    <a:pt x="5344" y="18198"/>
                    <a:pt x="5405" y="18181"/>
                  </a:cubicBezTo>
                  <a:cubicBezTo>
                    <a:pt x="5938" y="18048"/>
                    <a:pt x="6205" y="17381"/>
                    <a:pt x="6038" y="16714"/>
                  </a:cubicBezTo>
                  <a:cubicBezTo>
                    <a:pt x="5839" y="16016"/>
                    <a:pt x="1107" y="1"/>
                    <a:pt x="5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4763172" y="2011794"/>
              <a:ext cx="154501" cy="242960"/>
            </a:xfrm>
            <a:custGeom>
              <a:rect b="b" l="l" r="r" t="t"/>
              <a:pathLst>
                <a:path extrusionOk="0" h="16419" w="10441">
                  <a:moveTo>
                    <a:pt x="482" y="0"/>
                  </a:moveTo>
                  <a:cubicBezTo>
                    <a:pt x="476" y="0"/>
                    <a:pt x="471" y="2"/>
                    <a:pt x="467" y="4"/>
                  </a:cubicBezTo>
                  <a:cubicBezTo>
                    <a:pt x="0" y="271"/>
                    <a:pt x="8039" y="15081"/>
                    <a:pt x="8406" y="15682"/>
                  </a:cubicBezTo>
                  <a:cubicBezTo>
                    <a:pt x="8677" y="16150"/>
                    <a:pt x="9095" y="16418"/>
                    <a:pt x="9482" y="16418"/>
                  </a:cubicBezTo>
                  <a:cubicBezTo>
                    <a:pt x="9619" y="16418"/>
                    <a:pt x="9752" y="16385"/>
                    <a:pt x="9874" y="16316"/>
                  </a:cubicBezTo>
                  <a:cubicBezTo>
                    <a:pt x="10341" y="16049"/>
                    <a:pt x="10441" y="15315"/>
                    <a:pt x="10107" y="14714"/>
                  </a:cubicBezTo>
                  <a:cubicBezTo>
                    <a:pt x="9744" y="14120"/>
                    <a:pt x="1095" y="0"/>
                    <a:pt x="4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4856944" y="1937659"/>
              <a:ext cx="208808" cy="200373"/>
            </a:xfrm>
            <a:custGeom>
              <a:rect b="b" l="l" r="r" t="t"/>
              <a:pathLst>
                <a:path extrusionOk="0" h="13541" w="14111">
                  <a:moveTo>
                    <a:pt x="432" y="0"/>
                  </a:moveTo>
                  <a:cubicBezTo>
                    <a:pt x="418" y="0"/>
                    <a:pt x="408" y="4"/>
                    <a:pt x="401" y="10"/>
                  </a:cubicBezTo>
                  <a:cubicBezTo>
                    <a:pt x="1" y="377"/>
                    <a:pt x="11609" y="12586"/>
                    <a:pt x="12110" y="13086"/>
                  </a:cubicBezTo>
                  <a:cubicBezTo>
                    <a:pt x="12407" y="13384"/>
                    <a:pt x="12788" y="13540"/>
                    <a:pt x="13125" y="13540"/>
                  </a:cubicBezTo>
                  <a:cubicBezTo>
                    <a:pt x="13354" y="13540"/>
                    <a:pt x="13562" y="13468"/>
                    <a:pt x="13711" y="13320"/>
                  </a:cubicBezTo>
                  <a:cubicBezTo>
                    <a:pt x="14111" y="12920"/>
                    <a:pt x="14011" y="12219"/>
                    <a:pt x="13511" y="11719"/>
                  </a:cubicBezTo>
                  <a:cubicBezTo>
                    <a:pt x="13019" y="11227"/>
                    <a:pt x="1212" y="0"/>
                    <a:pt x="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4929023" y="1841268"/>
              <a:ext cx="249279" cy="146037"/>
            </a:xfrm>
            <a:custGeom>
              <a:rect b="b" l="l" r="r" t="t"/>
              <a:pathLst>
                <a:path extrusionOk="0" h="9869" w="16846">
                  <a:moveTo>
                    <a:pt x="323" y="0"/>
                  </a:moveTo>
                  <a:cubicBezTo>
                    <a:pt x="293" y="0"/>
                    <a:pt x="274" y="7"/>
                    <a:pt x="267" y="20"/>
                  </a:cubicBezTo>
                  <a:cubicBezTo>
                    <a:pt x="0" y="487"/>
                    <a:pt x="14377" y="9293"/>
                    <a:pt x="14977" y="9660"/>
                  </a:cubicBezTo>
                  <a:cubicBezTo>
                    <a:pt x="15228" y="9799"/>
                    <a:pt x="15501" y="9868"/>
                    <a:pt x="15754" y="9868"/>
                  </a:cubicBezTo>
                  <a:cubicBezTo>
                    <a:pt x="16108" y="9868"/>
                    <a:pt x="16423" y="9732"/>
                    <a:pt x="16579" y="9460"/>
                  </a:cubicBezTo>
                  <a:cubicBezTo>
                    <a:pt x="16845" y="8959"/>
                    <a:pt x="16579" y="8326"/>
                    <a:pt x="15978" y="7959"/>
                  </a:cubicBezTo>
                  <a:cubicBezTo>
                    <a:pt x="15362" y="7635"/>
                    <a:pt x="1355" y="0"/>
                    <a:pt x="32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4973933" y="1730257"/>
              <a:ext cx="273473" cy="82910"/>
            </a:xfrm>
            <a:custGeom>
              <a:rect b="b" l="l" r="r" t="t"/>
              <a:pathLst>
                <a:path extrusionOk="0" h="5603" w="18481">
                  <a:moveTo>
                    <a:pt x="353" y="0"/>
                  </a:moveTo>
                  <a:cubicBezTo>
                    <a:pt x="220" y="0"/>
                    <a:pt x="145" y="16"/>
                    <a:pt x="134" y="50"/>
                  </a:cubicBezTo>
                  <a:cubicBezTo>
                    <a:pt x="1" y="583"/>
                    <a:pt x="16179" y="5354"/>
                    <a:pt x="16846" y="5554"/>
                  </a:cubicBezTo>
                  <a:cubicBezTo>
                    <a:pt x="16979" y="5587"/>
                    <a:pt x="17113" y="5603"/>
                    <a:pt x="17242" y="5603"/>
                  </a:cubicBezTo>
                  <a:cubicBezTo>
                    <a:pt x="17760" y="5603"/>
                    <a:pt x="18214" y="5347"/>
                    <a:pt x="18347" y="4920"/>
                  </a:cubicBezTo>
                  <a:cubicBezTo>
                    <a:pt x="18480" y="4386"/>
                    <a:pt x="18047" y="3819"/>
                    <a:pt x="17346" y="3652"/>
                  </a:cubicBezTo>
                  <a:cubicBezTo>
                    <a:pt x="16721" y="3465"/>
                    <a:pt x="2314" y="0"/>
                    <a:pt x="3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4989234" y="1598692"/>
              <a:ext cx="278400" cy="28648"/>
            </a:xfrm>
            <a:custGeom>
              <a:rect b="b" l="l" r="r" t="t"/>
              <a:pathLst>
                <a:path extrusionOk="0" h="1936" w="18814">
                  <a:moveTo>
                    <a:pt x="17546" y="1"/>
                  </a:moveTo>
                  <a:cubicBezTo>
                    <a:pt x="16846" y="1"/>
                    <a:pt x="1" y="435"/>
                    <a:pt x="1" y="968"/>
                  </a:cubicBezTo>
                  <a:cubicBezTo>
                    <a:pt x="1" y="1502"/>
                    <a:pt x="16846" y="1936"/>
                    <a:pt x="17546" y="1936"/>
                  </a:cubicBezTo>
                  <a:cubicBezTo>
                    <a:pt x="18247" y="1936"/>
                    <a:pt x="18814" y="1502"/>
                    <a:pt x="18814" y="968"/>
                  </a:cubicBezTo>
                  <a:cubicBezTo>
                    <a:pt x="18814" y="435"/>
                    <a:pt x="18247" y="1"/>
                    <a:pt x="175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4968991" y="1413369"/>
              <a:ext cx="272984" cy="82910"/>
            </a:xfrm>
            <a:custGeom>
              <a:rect b="b" l="l" r="r" t="t"/>
              <a:pathLst>
                <a:path extrusionOk="0" h="5603" w="18448">
                  <a:moveTo>
                    <a:pt x="17242" y="0"/>
                  </a:moveTo>
                  <a:cubicBezTo>
                    <a:pt x="17113" y="0"/>
                    <a:pt x="16980" y="16"/>
                    <a:pt x="16846" y="49"/>
                  </a:cubicBezTo>
                  <a:cubicBezTo>
                    <a:pt x="16146" y="250"/>
                    <a:pt x="1" y="5020"/>
                    <a:pt x="134" y="5553"/>
                  </a:cubicBezTo>
                  <a:cubicBezTo>
                    <a:pt x="143" y="5587"/>
                    <a:pt x="217" y="5603"/>
                    <a:pt x="348" y="5603"/>
                  </a:cubicBezTo>
                  <a:cubicBezTo>
                    <a:pt x="2285" y="5603"/>
                    <a:pt x="16722" y="2138"/>
                    <a:pt x="17347" y="1951"/>
                  </a:cubicBezTo>
                  <a:cubicBezTo>
                    <a:pt x="18014" y="1784"/>
                    <a:pt x="18447" y="1217"/>
                    <a:pt x="18314" y="683"/>
                  </a:cubicBezTo>
                  <a:cubicBezTo>
                    <a:pt x="18207" y="256"/>
                    <a:pt x="17759" y="0"/>
                    <a:pt x="1724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4919138" y="1241392"/>
              <a:ext cx="249293" cy="145859"/>
            </a:xfrm>
            <a:custGeom>
              <a:rect b="b" l="l" r="r" t="t"/>
              <a:pathLst>
                <a:path extrusionOk="0" h="9857" w="16847">
                  <a:moveTo>
                    <a:pt x="15718" y="0"/>
                  </a:moveTo>
                  <a:cubicBezTo>
                    <a:pt x="15476" y="0"/>
                    <a:pt x="15216" y="64"/>
                    <a:pt x="14978" y="196"/>
                  </a:cubicBezTo>
                  <a:cubicBezTo>
                    <a:pt x="14378" y="563"/>
                    <a:pt x="1" y="9370"/>
                    <a:pt x="268" y="9837"/>
                  </a:cubicBezTo>
                  <a:cubicBezTo>
                    <a:pt x="275" y="9850"/>
                    <a:pt x="294" y="9856"/>
                    <a:pt x="324" y="9856"/>
                  </a:cubicBezTo>
                  <a:cubicBezTo>
                    <a:pt x="1359" y="9856"/>
                    <a:pt x="15363" y="2254"/>
                    <a:pt x="15979" y="1898"/>
                  </a:cubicBezTo>
                  <a:cubicBezTo>
                    <a:pt x="16579" y="1564"/>
                    <a:pt x="16846" y="897"/>
                    <a:pt x="16579" y="430"/>
                  </a:cubicBezTo>
                  <a:cubicBezTo>
                    <a:pt x="16418" y="148"/>
                    <a:pt x="16087" y="0"/>
                    <a:pt x="157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4843123" y="1093757"/>
              <a:ext cx="208319" cy="200551"/>
            </a:xfrm>
            <a:custGeom>
              <a:rect b="b" l="l" r="r" t="t"/>
              <a:pathLst>
                <a:path extrusionOk="0" h="13553" w="14078">
                  <a:moveTo>
                    <a:pt x="13073" y="0"/>
                  </a:moveTo>
                  <a:cubicBezTo>
                    <a:pt x="12753" y="0"/>
                    <a:pt x="12398" y="145"/>
                    <a:pt x="12110" y="433"/>
                  </a:cubicBezTo>
                  <a:cubicBezTo>
                    <a:pt x="11609" y="934"/>
                    <a:pt x="1" y="13176"/>
                    <a:pt x="368" y="13543"/>
                  </a:cubicBezTo>
                  <a:cubicBezTo>
                    <a:pt x="375" y="13549"/>
                    <a:pt x="385" y="13553"/>
                    <a:pt x="398" y="13553"/>
                  </a:cubicBezTo>
                  <a:cubicBezTo>
                    <a:pt x="1178" y="13553"/>
                    <a:pt x="12985" y="2326"/>
                    <a:pt x="13477" y="1834"/>
                  </a:cubicBezTo>
                  <a:cubicBezTo>
                    <a:pt x="13978" y="1334"/>
                    <a:pt x="14078" y="633"/>
                    <a:pt x="13677" y="233"/>
                  </a:cubicBezTo>
                  <a:cubicBezTo>
                    <a:pt x="13522" y="78"/>
                    <a:pt x="13307" y="0"/>
                    <a:pt x="130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4745889" y="981148"/>
              <a:ext cx="154515" cy="242975"/>
            </a:xfrm>
            <a:custGeom>
              <a:rect b="b" l="l" r="r" t="t"/>
              <a:pathLst>
                <a:path extrusionOk="0" h="16420" w="10442">
                  <a:moveTo>
                    <a:pt x="9507" y="1"/>
                  </a:moveTo>
                  <a:cubicBezTo>
                    <a:pt x="9110" y="1"/>
                    <a:pt x="8677" y="262"/>
                    <a:pt x="8407" y="705"/>
                  </a:cubicBezTo>
                  <a:cubicBezTo>
                    <a:pt x="8073" y="1338"/>
                    <a:pt x="1" y="16149"/>
                    <a:pt x="468" y="16416"/>
                  </a:cubicBezTo>
                  <a:cubicBezTo>
                    <a:pt x="472" y="16418"/>
                    <a:pt x="477" y="16420"/>
                    <a:pt x="483" y="16420"/>
                  </a:cubicBezTo>
                  <a:cubicBezTo>
                    <a:pt x="1096" y="16420"/>
                    <a:pt x="9744" y="2300"/>
                    <a:pt x="10108" y="1705"/>
                  </a:cubicBezTo>
                  <a:cubicBezTo>
                    <a:pt x="10441" y="1105"/>
                    <a:pt x="10375" y="371"/>
                    <a:pt x="9908" y="104"/>
                  </a:cubicBezTo>
                  <a:cubicBezTo>
                    <a:pt x="9785" y="34"/>
                    <a:pt x="9648" y="1"/>
                    <a:pt x="95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4634331" y="911571"/>
              <a:ext cx="91833" cy="269566"/>
            </a:xfrm>
            <a:custGeom>
              <a:rect b="b" l="l" r="r" t="t"/>
              <a:pathLst>
                <a:path extrusionOk="0" h="18217" w="6206">
                  <a:moveTo>
                    <a:pt x="5172" y="0"/>
                  </a:moveTo>
                  <a:cubicBezTo>
                    <a:pt x="4715" y="0"/>
                    <a:pt x="4280" y="404"/>
                    <a:pt x="4137" y="1003"/>
                  </a:cubicBezTo>
                  <a:cubicBezTo>
                    <a:pt x="3937" y="1671"/>
                    <a:pt x="1" y="18049"/>
                    <a:pt x="535" y="18216"/>
                  </a:cubicBezTo>
                  <a:cubicBezTo>
                    <a:pt x="537" y="18216"/>
                    <a:pt x="539" y="18217"/>
                    <a:pt x="541" y="18217"/>
                  </a:cubicBezTo>
                  <a:cubicBezTo>
                    <a:pt x="1107" y="18217"/>
                    <a:pt x="5839" y="2168"/>
                    <a:pt x="6038" y="1504"/>
                  </a:cubicBezTo>
                  <a:cubicBezTo>
                    <a:pt x="6205" y="837"/>
                    <a:pt x="5938" y="170"/>
                    <a:pt x="5405" y="36"/>
                  </a:cubicBezTo>
                  <a:cubicBezTo>
                    <a:pt x="5327" y="12"/>
                    <a:pt x="5250" y="0"/>
                    <a:pt x="517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 name="Google Shape;91;p3"/>
          <p:cNvGrpSpPr/>
          <p:nvPr/>
        </p:nvGrpSpPr>
        <p:grpSpPr>
          <a:xfrm>
            <a:off x="7550839" y="3115789"/>
            <a:ext cx="1466995" cy="1467009"/>
            <a:chOff x="3800639" y="889389"/>
            <a:chExt cx="1466995" cy="1467009"/>
          </a:xfrm>
        </p:grpSpPr>
        <p:sp>
          <p:nvSpPr>
            <p:cNvPr id="92" name="Google Shape;92;p3"/>
            <p:cNvSpPr/>
            <p:nvPr/>
          </p:nvSpPr>
          <p:spPr>
            <a:xfrm>
              <a:off x="4509455" y="889389"/>
              <a:ext cx="29136" cy="278415"/>
            </a:xfrm>
            <a:custGeom>
              <a:rect b="b" l="l" r="r" t="t"/>
              <a:pathLst>
                <a:path extrusionOk="0" h="18815" w="1969">
                  <a:moveTo>
                    <a:pt x="1001" y="1"/>
                  </a:moveTo>
                  <a:cubicBezTo>
                    <a:pt x="467" y="1"/>
                    <a:pt x="0" y="568"/>
                    <a:pt x="0" y="1268"/>
                  </a:cubicBezTo>
                  <a:cubicBezTo>
                    <a:pt x="0" y="1969"/>
                    <a:pt x="467" y="18814"/>
                    <a:pt x="1001" y="18814"/>
                  </a:cubicBezTo>
                  <a:cubicBezTo>
                    <a:pt x="1535" y="18814"/>
                    <a:pt x="1969" y="1969"/>
                    <a:pt x="1969" y="1268"/>
                  </a:cubicBezTo>
                  <a:cubicBezTo>
                    <a:pt x="1969" y="568"/>
                    <a:pt x="1535" y="1"/>
                    <a:pt x="10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4322873" y="916676"/>
              <a:ext cx="91818" cy="269403"/>
            </a:xfrm>
            <a:custGeom>
              <a:rect b="b" l="l" r="r" t="t"/>
              <a:pathLst>
                <a:path extrusionOk="0" h="18206" w="6205">
                  <a:moveTo>
                    <a:pt x="997" y="1"/>
                  </a:moveTo>
                  <a:cubicBezTo>
                    <a:pt x="932" y="1"/>
                    <a:pt x="866" y="8"/>
                    <a:pt x="801" y="25"/>
                  </a:cubicBezTo>
                  <a:cubicBezTo>
                    <a:pt x="267" y="158"/>
                    <a:pt x="0" y="825"/>
                    <a:pt x="167" y="1492"/>
                  </a:cubicBezTo>
                  <a:cubicBezTo>
                    <a:pt x="367" y="2190"/>
                    <a:pt x="5098" y="18205"/>
                    <a:pt x="5664" y="18205"/>
                  </a:cubicBezTo>
                  <a:cubicBezTo>
                    <a:pt x="5667" y="18205"/>
                    <a:pt x="5669" y="18205"/>
                    <a:pt x="5671" y="18204"/>
                  </a:cubicBezTo>
                  <a:cubicBezTo>
                    <a:pt x="6205" y="18071"/>
                    <a:pt x="2269" y="1659"/>
                    <a:pt x="2069" y="992"/>
                  </a:cubicBezTo>
                  <a:cubicBezTo>
                    <a:pt x="1922" y="406"/>
                    <a:pt x="1467" y="1"/>
                    <a:pt x="9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4150600" y="991107"/>
              <a:ext cx="154515" cy="242886"/>
            </a:xfrm>
            <a:custGeom>
              <a:rect b="b" l="l" r="r" t="t"/>
              <a:pathLst>
                <a:path extrusionOk="0" h="16414" w="10442">
                  <a:moveTo>
                    <a:pt x="947" y="0"/>
                  </a:moveTo>
                  <a:cubicBezTo>
                    <a:pt x="814" y="0"/>
                    <a:pt x="685" y="32"/>
                    <a:pt x="568" y="98"/>
                  </a:cubicBezTo>
                  <a:cubicBezTo>
                    <a:pt x="101" y="365"/>
                    <a:pt x="1" y="1099"/>
                    <a:pt x="334" y="1699"/>
                  </a:cubicBezTo>
                  <a:cubicBezTo>
                    <a:pt x="698" y="2294"/>
                    <a:pt x="9346" y="16414"/>
                    <a:pt x="9960" y="16414"/>
                  </a:cubicBezTo>
                  <a:cubicBezTo>
                    <a:pt x="9965" y="16414"/>
                    <a:pt x="9970" y="16412"/>
                    <a:pt x="9975" y="16410"/>
                  </a:cubicBezTo>
                  <a:cubicBezTo>
                    <a:pt x="10442" y="16143"/>
                    <a:pt x="2403" y="1333"/>
                    <a:pt x="2036" y="732"/>
                  </a:cubicBezTo>
                  <a:cubicBezTo>
                    <a:pt x="1785" y="282"/>
                    <a:pt x="1348" y="0"/>
                    <a:pt x="9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4003025" y="1107859"/>
              <a:ext cx="208304" cy="200743"/>
            </a:xfrm>
            <a:custGeom>
              <a:rect b="b" l="l" r="r" t="t"/>
              <a:pathLst>
                <a:path extrusionOk="0" h="13566" w="14077">
                  <a:moveTo>
                    <a:pt x="989" y="0"/>
                  </a:moveTo>
                  <a:cubicBezTo>
                    <a:pt x="753" y="0"/>
                    <a:pt x="534" y="80"/>
                    <a:pt x="367" y="247"/>
                  </a:cubicBezTo>
                  <a:cubicBezTo>
                    <a:pt x="0" y="614"/>
                    <a:pt x="67" y="1348"/>
                    <a:pt x="567" y="1815"/>
                  </a:cubicBezTo>
                  <a:cubicBezTo>
                    <a:pt x="1060" y="2308"/>
                    <a:pt x="12932" y="13565"/>
                    <a:pt x="13651" y="13565"/>
                  </a:cubicBezTo>
                  <a:cubicBezTo>
                    <a:pt x="13662" y="13565"/>
                    <a:pt x="13671" y="13563"/>
                    <a:pt x="13676" y="13557"/>
                  </a:cubicBezTo>
                  <a:cubicBezTo>
                    <a:pt x="14077" y="13157"/>
                    <a:pt x="2468" y="948"/>
                    <a:pt x="1968" y="448"/>
                  </a:cubicBezTo>
                  <a:cubicBezTo>
                    <a:pt x="1677" y="156"/>
                    <a:pt x="1317" y="0"/>
                    <a:pt x="9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3889987" y="1258661"/>
              <a:ext cx="249279" cy="145859"/>
            </a:xfrm>
            <a:custGeom>
              <a:rect b="b" l="l" r="r" t="t"/>
              <a:pathLst>
                <a:path extrusionOk="0" h="9857" w="16846">
                  <a:moveTo>
                    <a:pt x="1128" y="1"/>
                  </a:moveTo>
                  <a:cubicBezTo>
                    <a:pt x="759" y="1"/>
                    <a:pt x="428" y="149"/>
                    <a:pt x="267" y="430"/>
                  </a:cubicBezTo>
                  <a:cubicBezTo>
                    <a:pt x="0" y="897"/>
                    <a:pt x="267" y="1565"/>
                    <a:pt x="868" y="1898"/>
                  </a:cubicBezTo>
                  <a:cubicBezTo>
                    <a:pt x="1483" y="2255"/>
                    <a:pt x="15488" y="9857"/>
                    <a:pt x="16522" y="9857"/>
                  </a:cubicBezTo>
                  <a:cubicBezTo>
                    <a:pt x="16552" y="9857"/>
                    <a:pt x="16571" y="9850"/>
                    <a:pt x="16579" y="9837"/>
                  </a:cubicBezTo>
                  <a:cubicBezTo>
                    <a:pt x="16846" y="9370"/>
                    <a:pt x="2469" y="564"/>
                    <a:pt x="1868" y="197"/>
                  </a:cubicBezTo>
                  <a:cubicBezTo>
                    <a:pt x="1630" y="65"/>
                    <a:pt x="1371"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3820882" y="1432605"/>
              <a:ext cx="273458" cy="82925"/>
            </a:xfrm>
            <a:custGeom>
              <a:rect b="b" l="l" r="r" t="t"/>
              <a:pathLst>
                <a:path extrusionOk="0" h="5604" w="18480">
                  <a:moveTo>
                    <a:pt x="1239" y="1"/>
                  </a:moveTo>
                  <a:cubicBezTo>
                    <a:pt x="722" y="1"/>
                    <a:pt x="274" y="257"/>
                    <a:pt x="167" y="684"/>
                  </a:cubicBezTo>
                  <a:cubicBezTo>
                    <a:pt x="0" y="1218"/>
                    <a:pt x="434" y="1785"/>
                    <a:pt x="1134" y="1952"/>
                  </a:cubicBezTo>
                  <a:cubicBezTo>
                    <a:pt x="1759" y="2139"/>
                    <a:pt x="16167" y="5604"/>
                    <a:pt x="18128" y="5604"/>
                  </a:cubicBezTo>
                  <a:cubicBezTo>
                    <a:pt x="18260" y="5604"/>
                    <a:pt x="18336" y="5588"/>
                    <a:pt x="18347" y="5554"/>
                  </a:cubicBezTo>
                  <a:cubicBezTo>
                    <a:pt x="18480" y="5021"/>
                    <a:pt x="2302" y="250"/>
                    <a:pt x="1635" y="50"/>
                  </a:cubicBezTo>
                  <a:cubicBezTo>
                    <a:pt x="1501" y="17"/>
                    <a:pt x="1368" y="1"/>
                    <a:pt x="12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3800639" y="1618447"/>
              <a:ext cx="278400" cy="29136"/>
            </a:xfrm>
            <a:custGeom>
              <a:rect b="b" l="l" r="r" t="t"/>
              <a:pathLst>
                <a:path extrusionOk="0" h="1969" w="18814">
                  <a:moveTo>
                    <a:pt x="1268" y="0"/>
                  </a:moveTo>
                  <a:cubicBezTo>
                    <a:pt x="568" y="0"/>
                    <a:pt x="1" y="434"/>
                    <a:pt x="1" y="968"/>
                  </a:cubicBezTo>
                  <a:cubicBezTo>
                    <a:pt x="1" y="1501"/>
                    <a:pt x="568" y="1968"/>
                    <a:pt x="1268" y="1968"/>
                  </a:cubicBezTo>
                  <a:cubicBezTo>
                    <a:pt x="1969" y="1968"/>
                    <a:pt x="18814" y="1501"/>
                    <a:pt x="18814" y="968"/>
                  </a:cubicBezTo>
                  <a:cubicBezTo>
                    <a:pt x="18814" y="434"/>
                    <a:pt x="1969" y="0"/>
                    <a:pt x="12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3826313" y="1749494"/>
              <a:ext cx="272969" cy="82925"/>
            </a:xfrm>
            <a:custGeom>
              <a:rect b="b" l="l" r="r" t="t"/>
              <a:pathLst>
                <a:path extrusionOk="0" h="5604" w="18447">
                  <a:moveTo>
                    <a:pt x="18100" y="1"/>
                  </a:moveTo>
                  <a:cubicBezTo>
                    <a:pt x="16162" y="1"/>
                    <a:pt x="1726" y="3466"/>
                    <a:pt x="1101" y="3653"/>
                  </a:cubicBezTo>
                  <a:cubicBezTo>
                    <a:pt x="434" y="3820"/>
                    <a:pt x="0" y="4387"/>
                    <a:pt x="134" y="4921"/>
                  </a:cubicBezTo>
                  <a:cubicBezTo>
                    <a:pt x="240" y="5348"/>
                    <a:pt x="689" y="5604"/>
                    <a:pt x="1222" y="5604"/>
                  </a:cubicBezTo>
                  <a:cubicBezTo>
                    <a:pt x="1356" y="5604"/>
                    <a:pt x="1495" y="5588"/>
                    <a:pt x="1635" y="5555"/>
                  </a:cubicBezTo>
                  <a:cubicBezTo>
                    <a:pt x="2302" y="5354"/>
                    <a:pt x="18447" y="584"/>
                    <a:pt x="18313" y="51"/>
                  </a:cubicBezTo>
                  <a:cubicBezTo>
                    <a:pt x="18305" y="17"/>
                    <a:pt x="18231" y="1"/>
                    <a:pt x="181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3899857" y="1858537"/>
              <a:ext cx="249279" cy="145859"/>
            </a:xfrm>
            <a:custGeom>
              <a:rect b="b" l="l" r="r" t="t"/>
              <a:pathLst>
                <a:path extrusionOk="0" h="9857" w="16846">
                  <a:moveTo>
                    <a:pt x="16522" y="1"/>
                  </a:moveTo>
                  <a:cubicBezTo>
                    <a:pt x="15488" y="1"/>
                    <a:pt x="1485" y="7603"/>
                    <a:pt x="901" y="7959"/>
                  </a:cubicBezTo>
                  <a:cubicBezTo>
                    <a:pt x="267" y="8293"/>
                    <a:pt x="0" y="8960"/>
                    <a:pt x="267" y="9427"/>
                  </a:cubicBezTo>
                  <a:cubicBezTo>
                    <a:pt x="448" y="9709"/>
                    <a:pt x="775" y="9857"/>
                    <a:pt x="1138" y="9857"/>
                  </a:cubicBezTo>
                  <a:cubicBezTo>
                    <a:pt x="1376" y="9857"/>
                    <a:pt x="1630" y="9793"/>
                    <a:pt x="1868" y="9660"/>
                  </a:cubicBezTo>
                  <a:cubicBezTo>
                    <a:pt x="2469" y="9294"/>
                    <a:pt x="16846" y="487"/>
                    <a:pt x="16579" y="20"/>
                  </a:cubicBezTo>
                  <a:cubicBezTo>
                    <a:pt x="16571" y="7"/>
                    <a:pt x="16552" y="1"/>
                    <a:pt x="165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4016846" y="1951480"/>
              <a:ext cx="208304" cy="200551"/>
            </a:xfrm>
            <a:custGeom>
              <a:rect b="b" l="l" r="r" t="t"/>
              <a:pathLst>
                <a:path extrusionOk="0" h="13553" w="14077">
                  <a:moveTo>
                    <a:pt x="13679" y="0"/>
                  </a:moveTo>
                  <a:cubicBezTo>
                    <a:pt x="12899" y="0"/>
                    <a:pt x="1092" y="11227"/>
                    <a:pt x="600" y="11719"/>
                  </a:cubicBezTo>
                  <a:cubicBezTo>
                    <a:pt x="100" y="12219"/>
                    <a:pt x="0" y="12920"/>
                    <a:pt x="400" y="13320"/>
                  </a:cubicBezTo>
                  <a:cubicBezTo>
                    <a:pt x="556" y="13475"/>
                    <a:pt x="776" y="13553"/>
                    <a:pt x="1015" y="13553"/>
                  </a:cubicBezTo>
                  <a:cubicBezTo>
                    <a:pt x="1340" y="13553"/>
                    <a:pt x="1699" y="13408"/>
                    <a:pt x="1968" y="13120"/>
                  </a:cubicBezTo>
                  <a:cubicBezTo>
                    <a:pt x="2468" y="12619"/>
                    <a:pt x="14077" y="377"/>
                    <a:pt x="13710" y="10"/>
                  </a:cubicBezTo>
                  <a:cubicBezTo>
                    <a:pt x="13703" y="4"/>
                    <a:pt x="13693" y="0"/>
                    <a:pt x="136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4167884" y="2021664"/>
              <a:ext cx="154501" cy="242975"/>
            </a:xfrm>
            <a:custGeom>
              <a:rect b="b" l="l" r="r" t="t"/>
              <a:pathLst>
                <a:path extrusionOk="0" h="16420" w="10441">
                  <a:moveTo>
                    <a:pt x="9959" y="0"/>
                  </a:moveTo>
                  <a:cubicBezTo>
                    <a:pt x="9346" y="0"/>
                    <a:pt x="697" y="14120"/>
                    <a:pt x="334" y="14715"/>
                  </a:cubicBezTo>
                  <a:cubicBezTo>
                    <a:pt x="0" y="15315"/>
                    <a:pt x="100" y="16049"/>
                    <a:pt x="534" y="16316"/>
                  </a:cubicBezTo>
                  <a:cubicBezTo>
                    <a:pt x="666" y="16386"/>
                    <a:pt x="806" y="16419"/>
                    <a:pt x="949" y="16419"/>
                  </a:cubicBezTo>
                  <a:cubicBezTo>
                    <a:pt x="1349" y="16419"/>
                    <a:pt x="1765" y="16158"/>
                    <a:pt x="2035" y="15715"/>
                  </a:cubicBezTo>
                  <a:cubicBezTo>
                    <a:pt x="2369" y="15082"/>
                    <a:pt x="10441" y="271"/>
                    <a:pt x="9974" y="4"/>
                  </a:cubicBezTo>
                  <a:cubicBezTo>
                    <a:pt x="9970" y="2"/>
                    <a:pt x="9965" y="0"/>
                    <a:pt x="99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4342124" y="2064651"/>
              <a:ext cx="91818" cy="269892"/>
            </a:xfrm>
            <a:custGeom>
              <a:rect b="b" l="l" r="r" t="t"/>
              <a:pathLst>
                <a:path extrusionOk="0" h="18239" w="6205">
                  <a:moveTo>
                    <a:pt x="5664" y="0"/>
                  </a:moveTo>
                  <a:cubicBezTo>
                    <a:pt x="5098" y="0"/>
                    <a:pt x="366" y="16049"/>
                    <a:pt x="167" y="16713"/>
                  </a:cubicBezTo>
                  <a:cubicBezTo>
                    <a:pt x="0" y="17380"/>
                    <a:pt x="267" y="18047"/>
                    <a:pt x="801" y="18214"/>
                  </a:cubicBezTo>
                  <a:cubicBezTo>
                    <a:pt x="866" y="18230"/>
                    <a:pt x="931" y="18238"/>
                    <a:pt x="996" y="18238"/>
                  </a:cubicBezTo>
                  <a:cubicBezTo>
                    <a:pt x="1467" y="18238"/>
                    <a:pt x="1922" y="17829"/>
                    <a:pt x="2069" y="17213"/>
                  </a:cubicBezTo>
                  <a:cubicBezTo>
                    <a:pt x="2269" y="16546"/>
                    <a:pt x="6205" y="168"/>
                    <a:pt x="5671" y="1"/>
                  </a:cubicBezTo>
                  <a:cubicBezTo>
                    <a:pt x="5669" y="1"/>
                    <a:pt x="5667" y="0"/>
                    <a:pt x="56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a:off x="4529698" y="2077984"/>
              <a:ext cx="29136" cy="278415"/>
            </a:xfrm>
            <a:custGeom>
              <a:rect b="b" l="l" r="r" t="t"/>
              <a:pathLst>
                <a:path extrusionOk="0" h="18815" w="1969">
                  <a:moveTo>
                    <a:pt x="967" y="1"/>
                  </a:moveTo>
                  <a:cubicBezTo>
                    <a:pt x="434" y="1"/>
                    <a:pt x="0" y="16846"/>
                    <a:pt x="0" y="17547"/>
                  </a:cubicBezTo>
                  <a:cubicBezTo>
                    <a:pt x="0" y="18247"/>
                    <a:pt x="434" y="18814"/>
                    <a:pt x="967" y="18814"/>
                  </a:cubicBezTo>
                  <a:cubicBezTo>
                    <a:pt x="1535" y="18814"/>
                    <a:pt x="1968" y="18247"/>
                    <a:pt x="1968" y="17547"/>
                  </a:cubicBezTo>
                  <a:cubicBezTo>
                    <a:pt x="1968" y="16846"/>
                    <a:pt x="1535" y="1"/>
                    <a:pt x="9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4653582" y="2059709"/>
              <a:ext cx="91833" cy="269403"/>
            </a:xfrm>
            <a:custGeom>
              <a:rect b="b" l="l" r="r" t="t"/>
              <a:pathLst>
                <a:path extrusionOk="0" h="18206" w="6206">
                  <a:moveTo>
                    <a:pt x="541" y="1"/>
                  </a:moveTo>
                  <a:cubicBezTo>
                    <a:pt x="539" y="1"/>
                    <a:pt x="537" y="1"/>
                    <a:pt x="534" y="2"/>
                  </a:cubicBezTo>
                  <a:cubicBezTo>
                    <a:pt x="1" y="135"/>
                    <a:pt x="3937" y="16547"/>
                    <a:pt x="4137" y="17214"/>
                  </a:cubicBezTo>
                  <a:cubicBezTo>
                    <a:pt x="4283" y="17800"/>
                    <a:pt x="4764" y="18205"/>
                    <a:pt x="5218" y="18205"/>
                  </a:cubicBezTo>
                  <a:cubicBezTo>
                    <a:pt x="5281" y="18205"/>
                    <a:pt x="5344" y="18198"/>
                    <a:pt x="5405" y="18181"/>
                  </a:cubicBezTo>
                  <a:cubicBezTo>
                    <a:pt x="5938" y="18048"/>
                    <a:pt x="6205" y="17381"/>
                    <a:pt x="6038" y="16714"/>
                  </a:cubicBezTo>
                  <a:cubicBezTo>
                    <a:pt x="5839" y="16016"/>
                    <a:pt x="1107" y="1"/>
                    <a:pt x="5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4763172" y="2011794"/>
              <a:ext cx="154501" cy="242960"/>
            </a:xfrm>
            <a:custGeom>
              <a:rect b="b" l="l" r="r" t="t"/>
              <a:pathLst>
                <a:path extrusionOk="0" h="16419" w="10441">
                  <a:moveTo>
                    <a:pt x="482" y="0"/>
                  </a:moveTo>
                  <a:cubicBezTo>
                    <a:pt x="476" y="0"/>
                    <a:pt x="471" y="2"/>
                    <a:pt x="467" y="4"/>
                  </a:cubicBezTo>
                  <a:cubicBezTo>
                    <a:pt x="0" y="271"/>
                    <a:pt x="8039" y="15081"/>
                    <a:pt x="8406" y="15682"/>
                  </a:cubicBezTo>
                  <a:cubicBezTo>
                    <a:pt x="8677" y="16150"/>
                    <a:pt x="9095" y="16418"/>
                    <a:pt x="9482" y="16418"/>
                  </a:cubicBezTo>
                  <a:cubicBezTo>
                    <a:pt x="9619" y="16418"/>
                    <a:pt x="9752" y="16385"/>
                    <a:pt x="9874" y="16316"/>
                  </a:cubicBezTo>
                  <a:cubicBezTo>
                    <a:pt x="10341" y="16049"/>
                    <a:pt x="10441" y="15315"/>
                    <a:pt x="10107" y="14714"/>
                  </a:cubicBezTo>
                  <a:cubicBezTo>
                    <a:pt x="9744" y="14120"/>
                    <a:pt x="1095" y="0"/>
                    <a:pt x="4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4856944" y="1937659"/>
              <a:ext cx="208808" cy="200373"/>
            </a:xfrm>
            <a:custGeom>
              <a:rect b="b" l="l" r="r" t="t"/>
              <a:pathLst>
                <a:path extrusionOk="0" h="13541" w="14111">
                  <a:moveTo>
                    <a:pt x="432" y="0"/>
                  </a:moveTo>
                  <a:cubicBezTo>
                    <a:pt x="418" y="0"/>
                    <a:pt x="408" y="4"/>
                    <a:pt x="401" y="10"/>
                  </a:cubicBezTo>
                  <a:cubicBezTo>
                    <a:pt x="1" y="377"/>
                    <a:pt x="11609" y="12586"/>
                    <a:pt x="12110" y="13086"/>
                  </a:cubicBezTo>
                  <a:cubicBezTo>
                    <a:pt x="12407" y="13384"/>
                    <a:pt x="12788" y="13540"/>
                    <a:pt x="13125" y="13540"/>
                  </a:cubicBezTo>
                  <a:cubicBezTo>
                    <a:pt x="13354" y="13540"/>
                    <a:pt x="13562" y="13468"/>
                    <a:pt x="13711" y="13320"/>
                  </a:cubicBezTo>
                  <a:cubicBezTo>
                    <a:pt x="14111" y="12920"/>
                    <a:pt x="14011" y="12219"/>
                    <a:pt x="13511" y="11719"/>
                  </a:cubicBezTo>
                  <a:cubicBezTo>
                    <a:pt x="13019" y="11227"/>
                    <a:pt x="1212" y="0"/>
                    <a:pt x="4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4929023" y="1841268"/>
              <a:ext cx="249279" cy="146037"/>
            </a:xfrm>
            <a:custGeom>
              <a:rect b="b" l="l" r="r" t="t"/>
              <a:pathLst>
                <a:path extrusionOk="0" h="9869" w="16846">
                  <a:moveTo>
                    <a:pt x="323" y="0"/>
                  </a:moveTo>
                  <a:cubicBezTo>
                    <a:pt x="293" y="0"/>
                    <a:pt x="274" y="7"/>
                    <a:pt x="267" y="20"/>
                  </a:cubicBezTo>
                  <a:cubicBezTo>
                    <a:pt x="0" y="487"/>
                    <a:pt x="14377" y="9293"/>
                    <a:pt x="14977" y="9660"/>
                  </a:cubicBezTo>
                  <a:cubicBezTo>
                    <a:pt x="15228" y="9799"/>
                    <a:pt x="15501" y="9868"/>
                    <a:pt x="15754" y="9868"/>
                  </a:cubicBezTo>
                  <a:cubicBezTo>
                    <a:pt x="16108" y="9868"/>
                    <a:pt x="16423" y="9732"/>
                    <a:pt x="16579" y="9460"/>
                  </a:cubicBezTo>
                  <a:cubicBezTo>
                    <a:pt x="16845" y="8959"/>
                    <a:pt x="16579" y="8326"/>
                    <a:pt x="15978" y="7959"/>
                  </a:cubicBezTo>
                  <a:cubicBezTo>
                    <a:pt x="15362" y="7635"/>
                    <a:pt x="1355" y="0"/>
                    <a:pt x="3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a:off x="4973933" y="1730257"/>
              <a:ext cx="273473" cy="82910"/>
            </a:xfrm>
            <a:custGeom>
              <a:rect b="b" l="l" r="r" t="t"/>
              <a:pathLst>
                <a:path extrusionOk="0" h="5603" w="18481">
                  <a:moveTo>
                    <a:pt x="353" y="0"/>
                  </a:moveTo>
                  <a:cubicBezTo>
                    <a:pt x="220" y="0"/>
                    <a:pt x="145" y="16"/>
                    <a:pt x="134" y="50"/>
                  </a:cubicBezTo>
                  <a:cubicBezTo>
                    <a:pt x="1" y="583"/>
                    <a:pt x="16179" y="5354"/>
                    <a:pt x="16846" y="5554"/>
                  </a:cubicBezTo>
                  <a:cubicBezTo>
                    <a:pt x="16979" y="5587"/>
                    <a:pt x="17113" y="5603"/>
                    <a:pt x="17242" y="5603"/>
                  </a:cubicBezTo>
                  <a:cubicBezTo>
                    <a:pt x="17760" y="5603"/>
                    <a:pt x="18214" y="5347"/>
                    <a:pt x="18347" y="4920"/>
                  </a:cubicBezTo>
                  <a:cubicBezTo>
                    <a:pt x="18480" y="4386"/>
                    <a:pt x="18047" y="3819"/>
                    <a:pt x="17346" y="3652"/>
                  </a:cubicBezTo>
                  <a:cubicBezTo>
                    <a:pt x="16721" y="3465"/>
                    <a:pt x="2314" y="0"/>
                    <a:pt x="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a:off x="4989234" y="1598692"/>
              <a:ext cx="278400" cy="28648"/>
            </a:xfrm>
            <a:custGeom>
              <a:rect b="b" l="l" r="r" t="t"/>
              <a:pathLst>
                <a:path extrusionOk="0" h="1936" w="18814">
                  <a:moveTo>
                    <a:pt x="17546" y="1"/>
                  </a:moveTo>
                  <a:cubicBezTo>
                    <a:pt x="16846" y="1"/>
                    <a:pt x="1" y="435"/>
                    <a:pt x="1" y="968"/>
                  </a:cubicBezTo>
                  <a:cubicBezTo>
                    <a:pt x="1" y="1502"/>
                    <a:pt x="16846" y="1936"/>
                    <a:pt x="17546" y="1936"/>
                  </a:cubicBezTo>
                  <a:cubicBezTo>
                    <a:pt x="18247" y="1936"/>
                    <a:pt x="18814" y="1502"/>
                    <a:pt x="18814" y="968"/>
                  </a:cubicBezTo>
                  <a:cubicBezTo>
                    <a:pt x="18814" y="435"/>
                    <a:pt x="18247" y="1"/>
                    <a:pt x="175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4968991" y="1413369"/>
              <a:ext cx="272984" cy="82910"/>
            </a:xfrm>
            <a:custGeom>
              <a:rect b="b" l="l" r="r" t="t"/>
              <a:pathLst>
                <a:path extrusionOk="0" h="5603" w="18448">
                  <a:moveTo>
                    <a:pt x="17242" y="0"/>
                  </a:moveTo>
                  <a:cubicBezTo>
                    <a:pt x="17113" y="0"/>
                    <a:pt x="16980" y="16"/>
                    <a:pt x="16846" y="49"/>
                  </a:cubicBezTo>
                  <a:cubicBezTo>
                    <a:pt x="16146" y="250"/>
                    <a:pt x="1" y="5020"/>
                    <a:pt x="134" y="5553"/>
                  </a:cubicBezTo>
                  <a:cubicBezTo>
                    <a:pt x="143" y="5587"/>
                    <a:pt x="217" y="5603"/>
                    <a:pt x="348" y="5603"/>
                  </a:cubicBezTo>
                  <a:cubicBezTo>
                    <a:pt x="2285" y="5603"/>
                    <a:pt x="16722" y="2138"/>
                    <a:pt x="17347" y="1951"/>
                  </a:cubicBezTo>
                  <a:cubicBezTo>
                    <a:pt x="18014" y="1784"/>
                    <a:pt x="18447" y="1217"/>
                    <a:pt x="18314" y="683"/>
                  </a:cubicBezTo>
                  <a:cubicBezTo>
                    <a:pt x="18207" y="256"/>
                    <a:pt x="17759" y="0"/>
                    <a:pt x="172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4919138" y="1241392"/>
              <a:ext cx="249293" cy="145859"/>
            </a:xfrm>
            <a:custGeom>
              <a:rect b="b" l="l" r="r" t="t"/>
              <a:pathLst>
                <a:path extrusionOk="0" h="9857" w="16847">
                  <a:moveTo>
                    <a:pt x="15718" y="0"/>
                  </a:moveTo>
                  <a:cubicBezTo>
                    <a:pt x="15476" y="0"/>
                    <a:pt x="15216" y="64"/>
                    <a:pt x="14978" y="196"/>
                  </a:cubicBezTo>
                  <a:cubicBezTo>
                    <a:pt x="14378" y="563"/>
                    <a:pt x="1" y="9370"/>
                    <a:pt x="268" y="9837"/>
                  </a:cubicBezTo>
                  <a:cubicBezTo>
                    <a:pt x="275" y="9850"/>
                    <a:pt x="294" y="9856"/>
                    <a:pt x="324" y="9856"/>
                  </a:cubicBezTo>
                  <a:cubicBezTo>
                    <a:pt x="1359" y="9856"/>
                    <a:pt x="15363" y="2254"/>
                    <a:pt x="15979" y="1898"/>
                  </a:cubicBezTo>
                  <a:cubicBezTo>
                    <a:pt x="16579" y="1564"/>
                    <a:pt x="16846" y="897"/>
                    <a:pt x="16579" y="430"/>
                  </a:cubicBezTo>
                  <a:cubicBezTo>
                    <a:pt x="16418" y="148"/>
                    <a:pt x="16087" y="0"/>
                    <a:pt x="157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4843123" y="1093757"/>
              <a:ext cx="208319" cy="200551"/>
            </a:xfrm>
            <a:custGeom>
              <a:rect b="b" l="l" r="r" t="t"/>
              <a:pathLst>
                <a:path extrusionOk="0" h="13553" w="14078">
                  <a:moveTo>
                    <a:pt x="13073" y="0"/>
                  </a:moveTo>
                  <a:cubicBezTo>
                    <a:pt x="12753" y="0"/>
                    <a:pt x="12398" y="145"/>
                    <a:pt x="12110" y="433"/>
                  </a:cubicBezTo>
                  <a:cubicBezTo>
                    <a:pt x="11609" y="934"/>
                    <a:pt x="1" y="13176"/>
                    <a:pt x="368" y="13543"/>
                  </a:cubicBezTo>
                  <a:cubicBezTo>
                    <a:pt x="375" y="13549"/>
                    <a:pt x="385" y="13553"/>
                    <a:pt x="398" y="13553"/>
                  </a:cubicBezTo>
                  <a:cubicBezTo>
                    <a:pt x="1178" y="13553"/>
                    <a:pt x="12985" y="2326"/>
                    <a:pt x="13477" y="1834"/>
                  </a:cubicBezTo>
                  <a:cubicBezTo>
                    <a:pt x="13978" y="1334"/>
                    <a:pt x="14078" y="633"/>
                    <a:pt x="13677" y="233"/>
                  </a:cubicBezTo>
                  <a:cubicBezTo>
                    <a:pt x="13522" y="78"/>
                    <a:pt x="13307" y="0"/>
                    <a:pt x="130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4745889" y="981148"/>
              <a:ext cx="154515" cy="242975"/>
            </a:xfrm>
            <a:custGeom>
              <a:rect b="b" l="l" r="r" t="t"/>
              <a:pathLst>
                <a:path extrusionOk="0" h="16420" w="10442">
                  <a:moveTo>
                    <a:pt x="9507" y="1"/>
                  </a:moveTo>
                  <a:cubicBezTo>
                    <a:pt x="9110" y="1"/>
                    <a:pt x="8677" y="262"/>
                    <a:pt x="8407" y="705"/>
                  </a:cubicBezTo>
                  <a:cubicBezTo>
                    <a:pt x="8073" y="1338"/>
                    <a:pt x="1" y="16149"/>
                    <a:pt x="468" y="16416"/>
                  </a:cubicBezTo>
                  <a:cubicBezTo>
                    <a:pt x="472" y="16418"/>
                    <a:pt x="477" y="16420"/>
                    <a:pt x="483" y="16420"/>
                  </a:cubicBezTo>
                  <a:cubicBezTo>
                    <a:pt x="1096" y="16420"/>
                    <a:pt x="9744" y="2300"/>
                    <a:pt x="10108" y="1705"/>
                  </a:cubicBezTo>
                  <a:cubicBezTo>
                    <a:pt x="10441" y="1105"/>
                    <a:pt x="10375" y="371"/>
                    <a:pt x="9908" y="104"/>
                  </a:cubicBezTo>
                  <a:cubicBezTo>
                    <a:pt x="9785" y="34"/>
                    <a:pt x="9648" y="1"/>
                    <a:pt x="95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a:off x="4634331" y="911571"/>
              <a:ext cx="91833" cy="269566"/>
            </a:xfrm>
            <a:custGeom>
              <a:rect b="b" l="l" r="r" t="t"/>
              <a:pathLst>
                <a:path extrusionOk="0" h="18217" w="6206">
                  <a:moveTo>
                    <a:pt x="5172" y="0"/>
                  </a:moveTo>
                  <a:cubicBezTo>
                    <a:pt x="4715" y="0"/>
                    <a:pt x="4280" y="404"/>
                    <a:pt x="4137" y="1003"/>
                  </a:cubicBezTo>
                  <a:cubicBezTo>
                    <a:pt x="3937" y="1671"/>
                    <a:pt x="1" y="18049"/>
                    <a:pt x="535" y="18216"/>
                  </a:cubicBezTo>
                  <a:cubicBezTo>
                    <a:pt x="537" y="18216"/>
                    <a:pt x="539" y="18217"/>
                    <a:pt x="541" y="18217"/>
                  </a:cubicBezTo>
                  <a:cubicBezTo>
                    <a:pt x="1107" y="18217"/>
                    <a:pt x="5839" y="2168"/>
                    <a:pt x="6038" y="1504"/>
                  </a:cubicBezTo>
                  <a:cubicBezTo>
                    <a:pt x="6205" y="837"/>
                    <a:pt x="5938" y="170"/>
                    <a:pt x="5405" y="36"/>
                  </a:cubicBezTo>
                  <a:cubicBezTo>
                    <a:pt x="5327" y="12"/>
                    <a:pt x="5250" y="0"/>
                    <a:pt x="51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 name="Google Shape;116;p3"/>
          <p:cNvGrpSpPr/>
          <p:nvPr/>
        </p:nvGrpSpPr>
        <p:grpSpPr>
          <a:xfrm>
            <a:off x="7292472" y="-690260"/>
            <a:ext cx="2581666" cy="2464432"/>
            <a:chOff x="3623439" y="713106"/>
            <a:chExt cx="1821409" cy="1819575"/>
          </a:xfrm>
        </p:grpSpPr>
        <p:sp>
          <p:nvSpPr>
            <p:cNvPr id="117" name="Google Shape;117;p3"/>
            <p:cNvSpPr/>
            <p:nvPr/>
          </p:nvSpPr>
          <p:spPr>
            <a:xfrm>
              <a:off x="4585469" y="713106"/>
              <a:ext cx="72079" cy="345107"/>
            </a:xfrm>
            <a:custGeom>
              <a:rect b="b" l="l" r="r" t="t"/>
              <a:pathLst>
                <a:path extrusionOk="0" h="23322" w="4871">
                  <a:moveTo>
                    <a:pt x="3640" y="0"/>
                  </a:moveTo>
                  <a:cubicBezTo>
                    <a:pt x="3009" y="0"/>
                    <a:pt x="2429" y="614"/>
                    <a:pt x="2302" y="1439"/>
                  </a:cubicBezTo>
                  <a:cubicBezTo>
                    <a:pt x="2202" y="2307"/>
                    <a:pt x="0" y="23222"/>
                    <a:pt x="701" y="23322"/>
                  </a:cubicBezTo>
                  <a:cubicBezTo>
                    <a:pt x="702" y="23322"/>
                    <a:pt x="703" y="23322"/>
                    <a:pt x="704" y="23322"/>
                  </a:cubicBezTo>
                  <a:cubicBezTo>
                    <a:pt x="1379" y="23322"/>
                    <a:pt x="4637" y="2606"/>
                    <a:pt x="4737" y="1740"/>
                  </a:cubicBezTo>
                  <a:cubicBezTo>
                    <a:pt x="4871" y="872"/>
                    <a:pt x="4404" y="105"/>
                    <a:pt x="3736" y="5"/>
                  </a:cubicBezTo>
                  <a:cubicBezTo>
                    <a:pt x="3704" y="2"/>
                    <a:pt x="3672" y="0"/>
                    <a:pt x="3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4385067" y="716554"/>
              <a:ext cx="72079" cy="345122"/>
            </a:xfrm>
            <a:custGeom>
              <a:rect b="b" l="l" r="r" t="t"/>
              <a:pathLst>
                <a:path extrusionOk="0" h="23323" w="4871">
                  <a:moveTo>
                    <a:pt x="1231" y="1"/>
                  </a:moveTo>
                  <a:cubicBezTo>
                    <a:pt x="1199" y="1"/>
                    <a:pt x="1167" y="2"/>
                    <a:pt x="1135" y="6"/>
                  </a:cubicBezTo>
                  <a:cubicBezTo>
                    <a:pt x="467" y="106"/>
                    <a:pt x="0" y="873"/>
                    <a:pt x="101" y="1740"/>
                  </a:cubicBezTo>
                  <a:cubicBezTo>
                    <a:pt x="234" y="2606"/>
                    <a:pt x="3526" y="23322"/>
                    <a:pt x="4200" y="23322"/>
                  </a:cubicBezTo>
                  <a:cubicBezTo>
                    <a:pt x="4201" y="23322"/>
                    <a:pt x="4202" y="23322"/>
                    <a:pt x="4203" y="23322"/>
                  </a:cubicBezTo>
                  <a:cubicBezTo>
                    <a:pt x="4871" y="23222"/>
                    <a:pt x="2669" y="2307"/>
                    <a:pt x="2536" y="1440"/>
                  </a:cubicBezTo>
                  <a:cubicBezTo>
                    <a:pt x="2440" y="615"/>
                    <a:pt x="1862" y="1"/>
                    <a:pt x="1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4158991" y="780849"/>
              <a:ext cx="155507" cy="322334"/>
            </a:xfrm>
            <a:custGeom>
              <a:rect b="b" l="l" r="r" t="t"/>
              <a:pathLst>
                <a:path extrusionOk="0" h="21783" w="10509">
                  <a:moveTo>
                    <a:pt x="1225" y="1"/>
                  </a:moveTo>
                  <a:cubicBezTo>
                    <a:pt x="1104" y="1"/>
                    <a:pt x="984" y="21"/>
                    <a:pt x="868" y="64"/>
                  </a:cubicBezTo>
                  <a:cubicBezTo>
                    <a:pt x="234" y="331"/>
                    <a:pt x="1" y="1198"/>
                    <a:pt x="334" y="1999"/>
                  </a:cubicBezTo>
                  <a:cubicBezTo>
                    <a:pt x="666" y="2827"/>
                    <a:pt x="9123" y="21782"/>
                    <a:pt x="9860" y="21782"/>
                  </a:cubicBezTo>
                  <a:cubicBezTo>
                    <a:pt x="9865" y="21782"/>
                    <a:pt x="9870" y="21781"/>
                    <a:pt x="9875" y="21779"/>
                  </a:cubicBezTo>
                  <a:cubicBezTo>
                    <a:pt x="10508" y="21512"/>
                    <a:pt x="2936" y="1898"/>
                    <a:pt x="2603" y="1065"/>
                  </a:cubicBezTo>
                  <a:cubicBezTo>
                    <a:pt x="2330" y="410"/>
                    <a:pt x="1768" y="1"/>
                    <a:pt x="12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3958588" y="901449"/>
              <a:ext cx="227571" cy="278800"/>
            </a:xfrm>
            <a:custGeom>
              <a:rect b="b" l="l" r="r" t="t"/>
              <a:pathLst>
                <a:path extrusionOk="0" h="18841" w="15379">
                  <a:moveTo>
                    <a:pt x="1174" y="1"/>
                  </a:moveTo>
                  <a:cubicBezTo>
                    <a:pt x="939" y="1"/>
                    <a:pt x="717" y="71"/>
                    <a:pt x="535" y="220"/>
                  </a:cubicBezTo>
                  <a:cubicBezTo>
                    <a:pt x="1" y="620"/>
                    <a:pt x="1" y="1521"/>
                    <a:pt x="535" y="2221"/>
                  </a:cubicBezTo>
                  <a:cubicBezTo>
                    <a:pt x="1062" y="2880"/>
                    <a:pt x="13993" y="18840"/>
                    <a:pt x="14820" y="18840"/>
                  </a:cubicBezTo>
                  <a:cubicBezTo>
                    <a:pt x="14830" y="18840"/>
                    <a:pt x="14838" y="18838"/>
                    <a:pt x="14845" y="18833"/>
                  </a:cubicBezTo>
                  <a:cubicBezTo>
                    <a:pt x="15379" y="18433"/>
                    <a:pt x="3003" y="1421"/>
                    <a:pt x="2469" y="720"/>
                  </a:cubicBezTo>
                  <a:cubicBezTo>
                    <a:pt x="2118" y="260"/>
                    <a:pt x="1623" y="1"/>
                    <a:pt x="1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3793729" y="1070052"/>
              <a:ext cx="288285" cy="217449"/>
            </a:xfrm>
            <a:custGeom>
              <a:rect b="b" l="l" r="r" t="t"/>
              <a:pathLst>
                <a:path extrusionOk="0" h="14695" w="19482">
                  <a:moveTo>
                    <a:pt x="1314" y="0"/>
                  </a:moveTo>
                  <a:cubicBezTo>
                    <a:pt x="951" y="0"/>
                    <a:pt x="618" y="134"/>
                    <a:pt x="401" y="401"/>
                  </a:cubicBezTo>
                  <a:cubicBezTo>
                    <a:pt x="1" y="934"/>
                    <a:pt x="234" y="1802"/>
                    <a:pt x="935" y="2335"/>
                  </a:cubicBezTo>
                  <a:cubicBezTo>
                    <a:pt x="1620" y="2858"/>
                    <a:pt x="17935" y="14694"/>
                    <a:pt x="19000" y="14694"/>
                  </a:cubicBezTo>
                  <a:cubicBezTo>
                    <a:pt x="19023" y="14694"/>
                    <a:pt x="19039" y="14689"/>
                    <a:pt x="19048" y="14678"/>
                  </a:cubicBezTo>
                  <a:cubicBezTo>
                    <a:pt x="19481" y="14144"/>
                    <a:pt x="3103" y="934"/>
                    <a:pt x="2402" y="401"/>
                  </a:cubicBezTo>
                  <a:cubicBezTo>
                    <a:pt x="2069" y="134"/>
                    <a:pt x="1677" y="0"/>
                    <a:pt x="1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3679211" y="1274627"/>
              <a:ext cx="329244" cy="143447"/>
            </a:xfrm>
            <a:custGeom>
              <a:rect b="b" l="l" r="r" t="t"/>
              <a:pathLst>
                <a:path extrusionOk="0" h="9694" w="22250">
                  <a:moveTo>
                    <a:pt x="1463" y="0"/>
                  </a:moveTo>
                  <a:cubicBezTo>
                    <a:pt x="924" y="0"/>
                    <a:pt x="452" y="247"/>
                    <a:pt x="268" y="686"/>
                  </a:cubicBezTo>
                  <a:cubicBezTo>
                    <a:pt x="1" y="1286"/>
                    <a:pt x="468" y="2087"/>
                    <a:pt x="1268" y="2420"/>
                  </a:cubicBezTo>
                  <a:cubicBezTo>
                    <a:pt x="2038" y="2741"/>
                    <a:pt x="20234" y="9693"/>
                    <a:pt x="21869" y="9693"/>
                  </a:cubicBezTo>
                  <a:cubicBezTo>
                    <a:pt x="21934" y="9693"/>
                    <a:pt x="21973" y="9682"/>
                    <a:pt x="21983" y="9659"/>
                  </a:cubicBezTo>
                  <a:cubicBezTo>
                    <a:pt x="22250" y="9025"/>
                    <a:pt x="3003" y="486"/>
                    <a:pt x="2202" y="152"/>
                  </a:cubicBezTo>
                  <a:cubicBezTo>
                    <a:pt x="1956" y="49"/>
                    <a:pt x="1703" y="0"/>
                    <a:pt x="1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3623439" y="1501118"/>
              <a:ext cx="347504" cy="62431"/>
            </a:xfrm>
            <a:custGeom>
              <a:rect b="b" l="l" r="r" t="t"/>
              <a:pathLst>
                <a:path extrusionOk="0" h="4219" w="23484">
                  <a:moveTo>
                    <a:pt x="1506" y="1"/>
                  </a:moveTo>
                  <a:cubicBezTo>
                    <a:pt x="766" y="1"/>
                    <a:pt x="156" y="434"/>
                    <a:pt x="67" y="1024"/>
                  </a:cubicBezTo>
                  <a:cubicBezTo>
                    <a:pt x="0" y="1691"/>
                    <a:pt x="634" y="2325"/>
                    <a:pt x="1501" y="2459"/>
                  </a:cubicBezTo>
                  <a:cubicBezTo>
                    <a:pt x="2255" y="2546"/>
                    <a:pt x="18141" y="4219"/>
                    <a:pt x="22362" y="4219"/>
                  </a:cubicBezTo>
                  <a:cubicBezTo>
                    <a:pt x="22999" y="4219"/>
                    <a:pt x="23371" y="4181"/>
                    <a:pt x="23384" y="4093"/>
                  </a:cubicBezTo>
                  <a:cubicBezTo>
                    <a:pt x="23484" y="3426"/>
                    <a:pt x="2669" y="124"/>
                    <a:pt x="1802" y="24"/>
                  </a:cubicBezTo>
                  <a:cubicBezTo>
                    <a:pt x="1701" y="8"/>
                    <a:pt x="1603" y="1"/>
                    <a:pt x="1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3626887" y="1707898"/>
              <a:ext cx="347016" cy="62786"/>
            </a:xfrm>
            <a:custGeom>
              <a:rect b="b" l="l" r="r" t="t"/>
              <a:pathLst>
                <a:path extrusionOk="0" h="4243" w="23451">
                  <a:moveTo>
                    <a:pt x="22364" y="1"/>
                  </a:moveTo>
                  <a:cubicBezTo>
                    <a:pt x="18146" y="1"/>
                    <a:pt x="2256" y="1678"/>
                    <a:pt x="1502" y="1794"/>
                  </a:cubicBezTo>
                  <a:cubicBezTo>
                    <a:pt x="635" y="1894"/>
                    <a:pt x="1" y="2528"/>
                    <a:pt x="101" y="3195"/>
                  </a:cubicBezTo>
                  <a:cubicBezTo>
                    <a:pt x="162" y="3802"/>
                    <a:pt x="801" y="4243"/>
                    <a:pt x="1569" y="4243"/>
                  </a:cubicBezTo>
                  <a:cubicBezTo>
                    <a:pt x="1645" y="4243"/>
                    <a:pt x="1723" y="4238"/>
                    <a:pt x="1802" y="4229"/>
                  </a:cubicBezTo>
                  <a:cubicBezTo>
                    <a:pt x="2669" y="4096"/>
                    <a:pt x="23451" y="793"/>
                    <a:pt x="23384" y="126"/>
                  </a:cubicBezTo>
                  <a:cubicBezTo>
                    <a:pt x="23371" y="39"/>
                    <a:pt x="23000" y="1"/>
                    <a:pt x="223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3689584" y="1851419"/>
              <a:ext cx="328741" cy="143935"/>
            </a:xfrm>
            <a:custGeom>
              <a:rect b="b" l="l" r="r" t="t"/>
              <a:pathLst>
                <a:path extrusionOk="0" h="9727" w="22216">
                  <a:moveTo>
                    <a:pt x="21836" y="0"/>
                  </a:moveTo>
                  <a:cubicBezTo>
                    <a:pt x="20209" y="0"/>
                    <a:pt x="2036" y="6985"/>
                    <a:pt x="1234" y="7306"/>
                  </a:cubicBezTo>
                  <a:cubicBezTo>
                    <a:pt x="434" y="7640"/>
                    <a:pt x="0" y="8440"/>
                    <a:pt x="234" y="9041"/>
                  </a:cubicBezTo>
                  <a:cubicBezTo>
                    <a:pt x="418" y="9479"/>
                    <a:pt x="890" y="9726"/>
                    <a:pt x="1429" y="9726"/>
                  </a:cubicBezTo>
                  <a:cubicBezTo>
                    <a:pt x="1669" y="9726"/>
                    <a:pt x="1922" y="9677"/>
                    <a:pt x="2168" y="9574"/>
                  </a:cubicBezTo>
                  <a:cubicBezTo>
                    <a:pt x="3002" y="9241"/>
                    <a:pt x="22216" y="668"/>
                    <a:pt x="21949" y="34"/>
                  </a:cubicBezTo>
                  <a:cubicBezTo>
                    <a:pt x="21939" y="11"/>
                    <a:pt x="21900" y="0"/>
                    <a:pt x="21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3809533" y="1978530"/>
              <a:ext cx="287782" cy="217938"/>
            </a:xfrm>
            <a:custGeom>
              <a:rect b="b" l="l" r="r" t="t"/>
              <a:pathLst>
                <a:path extrusionOk="0" h="14728" w="19448">
                  <a:moveTo>
                    <a:pt x="19000" y="0"/>
                  </a:moveTo>
                  <a:cubicBezTo>
                    <a:pt x="17935" y="0"/>
                    <a:pt x="1587" y="11870"/>
                    <a:pt x="934" y="12393"/>
                  </a:cubicBezTo>
                  <a:cubicBezTo>
                    <a:pt x="234" y="12926"/>
                    <a:pt x="0" y="13794"/>
                    <a:pt x="400" y="14327"/>
                  </a:cubicBezTo>
                  <a:cubicBezTo>
                    <a:pt x="617" y="14594"/>
                    <a:pt x="951" y="14728"/>
                    <a:pt x="1313" y="14728"/>
                  </a:cubicBezTo>
                  <a:cubicBezTo>
                    <a:pt x="1676" y="14728"/>
                    <a:pt x="2068" y="14594"/>
                    <a:pt x="2402" y="14327"/>
                  </a:cubicBezTo>
                  <a:cubicBezTo>
                    <a:pt x="3102" y="13794"/>
                    <a:pt x="19447" y="551"/>
                    <a:pt x="19047" y="17"/>
                  </a:cubicBezTo>
                  <a:cubicBezTo>
                    <a:pt x="19039" y="6"/>
                    <a:pt x="19023" y="0"/>
                    <a:pt x="190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3979319" y="2081313"/>
              <a:ext cx="227082" cy="278962"/>
            </a:xfrm>
            <a:custGeom>
              <a:rect b="b" l="l" r="r" t="t"/>
              <a:pathLst>
                <a:path extrusionOk="0" h="18852" w="15346">
                  <a:moveTo>
                    <a:pt x="14784" y="1"/>
                  </a:moveTo>
                  <a:cubicBezTo>
                    <a:pt x="13934" y="1"/>
                    <a:pt x="1028" y="15963"/>
                    <a:pt x="501" y="16655"/>
                  </a:cubicBezTo>
                  <a:cubicBezTo>
                    <a:pt x="1" y="17355"/>
                    <a:pt x="1" y="18222"/>
                    <a:pt x="535" y="18656"/>
                  </a:cubicBezTo>
                  <a:cubicBezTo>
                    <a:pt x="711" y="18788"/>
                    <a:pt x="923" y="18851"/>
                    <a:pt x="1148" y="18851"/>
                  </a:cubicBezTo>
                  <a:cubicBezTo>
                    <a:pt x="1605" y="18851"/>
                    <a:pt x="2112" y="18592"/>
                    <a:pt x="2469" y="18122"/>
                  </a:cubicBezTo>
                  <a:cubicBezTo>
                    <a:pt x="3003" y="17455"/>
                    <a:pt x="15345" y="410"/>
                    <a:pt x="14811" y="9"/>
                  </a:cubicBezTo>
                  <a:cubicBezTo>
                    <a:pt x="14804" y="4"/>
                    <a:pt x="14795" y="1"/>
                    <a:pt x="147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4183184" y="2152489"/>
              <a:ext cx="155004" cy="322497"/>
            </a:xfrm>
            <a:custGeom>
              <a:rect b="b" l="l" r="r" t="t"/>
              <a:pathLst>
                <a:path extrusionOk="0" h="21794" w="10475">
                  <a:moveTo>
                    <a:pt x="9827" y="0"/>
                  </a:moveTo>
                  <a:cubicBezTo>
                    <a:pt x="9090" y="0"/>
                    <a:pt x="665" y="18989"/>
                    <a:pt x="334" y="19784"/>
                  </a:cubicBezTo>
                  <a:cubicBezTo>
                    <a:pt x="0" y="20584"/>
                    <a:pt x="234" y="21451"/>
                    <a:pt x="868" y="21718"/>
                  </a:cubicBezTo>
                  <a:cubicBezTo>
                    <a:pt x="983" y="21770"/>
                    <a:pt x="1105" y="21794"/>
                    <a:pt x="1231" y="21794"/>
                  </a:cubicBezTo>
                  <a:cubicBezTo>
                    <a:pt x="1758" y="21794"/>
                    <a:pt x="2333" y="21365"/>
                    <a:pt x="2602" y="20718"/>
                  </a:cubicBezTo>
                  <a:cubicBezTo>
                    <a:pt x="2936" y="19917"/>
                    <a:pt x="10475" y="270"/>
                    <a:pt x="9841" y="3"/>
                  </a:cubicBezTo>
                  <a:cubicBezTo>
                    <a:pt x="9836" y="1"/>
                    <a:pt x="9832" y="0"/>
                    <a:pt x="98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a:off x="4411229" y="2187559"/>
              <a:ext cx="71590" cy="345122"/>
            </a:xfrm>
            <a:custGeom>
              <a:rect b="b" l="l" r="r" t="t"/>
              <a:pathLst>
                <a:path extrusionOk="0" h="23323" w="4838">
                  <a:moveTo>
                    <a:pt x="4167" y="1"/>
                  </a:moveTo>
                  <a:cubicBezTo>
                    <a:pt x="3492" y="1"/>
                    <a:pt x="200" y="20717"/>
                    <a:pt x="100" y="21583"/>
                  </a:cubicBezTo>
                  <a:cubicBezTo>
                    <a:pt x="0" y="22451"/>
                    <a:pt x="434" y="23218"/>
                    <a:pt x="1101" y="23318"/>
                  </a:cubicBezTo>
                  <a:cubicBezTo>
                    <a:pt x="1133" y="23321"/>
                    <a:pt x="1166" y="23323"/>
                    <a:pt x="1198" y="23323"/>
                  </a:cubicBezTo>
                  <a:cubicBezTo>
                    <a:pt x="1828" y="23323"/>
                    <a:pt x="2409" y="22709"/>
                    <a:pt x="2536" y="21883"/>
                  </a:cubicBezTo>
                  <a:cubicBezTo>
                    <a:pt x="2636" y="21016"/>
                    <a:pt x="4837" y="101"/>
                    <a:pt x="4170" y="1"/>
                  </a:cubicBezTo>
                  <a:cubicBezTo>
                    <a:pt x="4169" y="1"/>
                    <a:pt x="4168" y="1"/>
                    <a:pt x="4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a:off x="4611143" y="2184111"/>
              <a:ext cx="72079" cy="345122"/>
            </a:xfrm>
            <a:custGeom>
              <a:rect b="b" l="l" r="r" t="t"/>
              <a:pathLst>
                <a:path extrusionOk="0" h="23323" w="4871">
                  <a:moveTo>
                    <a:pt x="670" y="0"/>
                  </a:moveTo>
                  <a:cubicBezTo>
                    <a:pt x="669" y="0"/>
                    <a:pt x="668" y="1"/>
                    <a:pt x="667" y="1"/>
                  </a:cubicBezTo>
                  <a:cubicBezTo>
                    <a:pt x="0" y="101"/>
                    <a:pt x="2202" y="21016"/>
                    <a:pt x="2335" y="21883"/>
                  </a:cubicBezTo>
                  <a:cubicBezTo>
                    <a:pt x="2430" y="22708"/>
                    <a:pt x="3009" y="23322"/>
                    <a:pt x="3668" y="23322"/>
                  </a:cubicBezTo>
                  <a:cubicBezTo>
                    <a:pt x="3702" y="23322"/>
                    <a:pt x="3735" y="23321"/>
                    <a:pt x="3769" y="23317"/>
                  </a:cubicBezTo>
                  <a:cubicBezTo>
                    <a:pt x="4437" y="23217"/>
                    <a:pt x="4870" y="22450"/>
                    <a:pt x="4770" y="21583"/>
                  </a:cubicBezTo>
                  <a:cubicBezTo>
                    <a:pt x="4637" y="20717"/>
                    <a:pt x="1345"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4754279" y="2142604"/>
              <a:ext cx="155004" cy="322334"/>
            </a:xfrm>
            <a:custGeom>
              <a:rect b="b" l="l" r="r" t="t"/>
              <a:pathLst>
                <a:path extrusionOk="0" h="21783" w="10475">
                  <a:moveTo>
                    <a:pt x="615" y="1"/>
                  </a:moveTo>
                  <a:cubicBezTo>
                    <a:pt x="610" y="1"/>
                    <a:pt x="605" y="2"/>
                    <a:pt x="601" y="4"/>
                  </a:cubicBezTo>
                  <a:cubicBezTo>
                    <a:pt x="1" y="270"/>
                    <a:pt x="7539" y="19918"/>
                    <a:pt x="7873" y="20718"/>
                  </a:cubicBezTo>
                  <a:cubicBezTo>
                    <a:pt x="8146" y="21373"/>
                    <a:pt x="8730" y="21782"/>
                    <a:pt x="9263" y="21782"/>
                  </a:cubicBezTo>
                  <a:cubicBezTo>
                    <a:pt x="9382" y="21782"/>
                    <a:pt x="9498" y="21762"/>
                    <a:pt x="9607" y="21719"/>
                  </a:cubicBezTo>
                  <a:cubicBezTo>
                    <a:pt x="10241" y="21452"/>
                    <a:pt x="10475" y="20585"/>
                    <a:pt x="10141" y="19784"/>
                  </a:cubicBezTo>
                  <a:cubicBezTo>
                    <a:pt x="9810" y="18989"/>
                    <a:pt x="1352" y="1"/>
                    <a:pt x="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4882130" y="2065539"/>
              <a:ext cx="228044" cy="278933"/>
            </a:xfrm>
            <a:custGeom>
              <a:rect b="b" l="l" r="r" t="t"/>
              <a:pathLst>
                <a:path extrusionOk="0" h="18850" w="15411">
                  <a:moveTo>
                    <a:pt x="559" y="1"/>
                  </a:moveTo>
                  <a:cubicBezTo>
                    <a:pt x="549" y="1"/>
                    <a:pt x="540" y="3"/>
                    <a:pt x="534" y="8"/>
                  </a:cubicBezTo>
                  <a:cubicBezTo>
                    <a:pt x="0" y="408"/>
                    <a:pt x="12376" y="17454"/>
                    <a:pt x="12909" y="18121"/>
                  </a:cubicBezTo>
                  <a:cubicBezTo>
                    <a:pt x="13267" y="18590"/>
                    <a:pt x="13774" y="18850"/>
                    <a:pt x="14230" y="18850"/>
                  </a:cubicBezTo>
                  <a:cubicBezTo>
                    <a:pt x="14455" y="18850"/>
                    <a:pt x="14668" y="18787"/>
                    <a:pt x="14844" y="18655"/>
                  </a:cubicBezTo>
                  <a:cubicBezTo>
                    <a:pt x="15378" y="18221"/>
                    <a:pt x="15411" y="17320"/>
                    <a:pt x="14877" y="16653"/>
                  </a:cubicBezTo>
                  <a:cubicBezTo>
                    <a:pt x="14350" y="15961"/>
                    <a:pt x="138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4986274" y="1958287"/>
              <a:ext cx="288270" cy="217701"/>
            </a:xfrm>
            <a:custGeom>
              <a:rect b="b" l="l" r="r" t="t"/>
              <a:pathLst>
                <a:path extrusionOk="0" h="14712" w="19481">
                  <a:moveTo>
                    <a:pt x="482" y="1"/>
                  </a:moveTo>
                  <a:cubicBezTo>
                    <a:pt x="458" y="1"/>
                    <a:pt x="443" y="6"/>
                    <a:pt x="434" y="17"/>
                  </a:cubicBezTo>
                  <a:cubicBezTo>
                    <a:pt x="0" y="551"/>
                    <a:pt x="16379" y="13794"/>
                    <a:pt x="17079" y="14328"/>
                  </a:cubicBezTo>
                  <a:cubicBezTo>
                    <a:pt x="17419" y="14586"/>
                    <a:pt x="17805" y="14712"/>
                    <a:pt x="18159" y="14712"/>
                  </a:cubicBezTo>
                  <a:cubicBezTo>
                    <a:pt x="18535" y="14712"/>
                    <a:pt x="18874" y="14569"/>
                    <a:pt x="19081" y="14294"/>
                  </a:cubicBezTo>
                  <a:cubicBezTo>
                    <a:pt x="19481" y="13761"/>
                    <a:pt x="19248" y="12893"/>
                    <a:pt x="18580" y="12360"/>
                  </a:cubicBezTo>
                  <a:cubicBezTo>
                    <a:pt x="17895" y="11837"/>
                    <a:pt x="1548"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5059818" y="1827713"/>
              <a:ext cx="329244" cy="143462"/>
            </a:xfrm>
            <a:custGeom>
              <a:rect b="b" l="l" r="r" t="t"/>
              <a:pathLst>
                <a:path extrusionOk="0" h="9695" w="22250">
                  <a:moveTo>
                    <a:pt x="382" y="1"/>
                  </a:moveTo>
                  <a:cubicBezTo>
                    <a:pt x="317" y="1"/>
                    <a:pt x="278" y="12"/>
                    <a:pt x="268" y="35"/>
                  </a:cubicBezTo>
                  <a:cubicBezTo>
                    <a:pt x="1" y="669"/>
                    <a:pt x="19248" y="9208"/>
                    <a:pt x="20048" y="9542"/>
                  </a:cubicBezTo>
                  <a:cubicBezTo>
                    <a:pt x="20297" y="9646"/>
                    <a:pt x="20553" y="9695"/>
                    <a:pt x="20795" y="9695"/>
                  </a:cubicBezTo>
                  <a:cubicBezTo>
                    <a:pt x="21331" y="9695"/>
                    <a:pt x="21799" y="9455"/>
                    <a:pt x="21983" y="9042"/>
                  </a:cubicBezTo>
                  <a:cubicBezTo>
                    <a:pt x="22250" y="8408"/>
                    <a:pt x="21783" y="7607"/>
                    <a:pt x="20982" y="7274"/>
                  </a:cubicBezTo>
                  <a:cubicBezTo>
                    <a:pt x="20213" y="6953"/>
                    <a:pt x="2017"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5097833" y="1682239"/>
              <a:ext cx="347016" cy="62431"/>
            </a:xfrm>
            <a:custGeom>
              <a:rect b="b" l="l" r="r" t="t"/>
              <a:pathLst>
                <a:path extrusionOk="0" h="4219" w="23451">
                  <a:moveTo>
                    <a:pt x="1089" y="0"/>
                  </a:moveTo>
                  <a:cubicBezTo>
                    <a:pt x="451" y="0"/>
                    <a:pt x="80" y="38"/>
                    <a:pt x="67" y="126"/>
                  </a:cubicBezTo>
                  <a:cubicBezTo>
                    <a:pt x="0" y="826"/>
                    <a:pt x="20782" y="4095"/>
                    <a:pt x="21649" y="4195"/>
                  </a:cubicBezTo>
                  <a:cubicBezTo>
                    <a:pt x="21749" y="4211"/>
                    <a:pt x="21848" y="4218"/>
                    <a:pt x="21945" y="4218"/>
                  </a:cubicBezTo>
                  <a:cubicBezTo>
                    <a:pt x="22685" y="4218"/>
                    <a:pt x="23295" y="3785"/>
                    <a:pt x="23384" y="3195"/>
                  </a:cubicBezTo>
                  <a:cubicBezTo>
                    <a:pt x="23450" y="2527"/>
                    <a:pt x="22816" y="1894"/>
                    <a:pt x="21949" y="1760"/>
                  </a:cubicBezTo>
                  <a:cubicBezTo>
                    <a:pt x="21196" y="1673"/>
                    <a:pt x="5310" y="0"/>
                    <a:pt x="10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5094370" y="1475459"/>
              <a:ext cx="347016" cy="62431"/>
            </a:xfrm>
            <a:custGeom>
              <a:rect b="b" l="l" r="r" t="t"/>
              <a:pathLst>
                <a:path extrusionOk="0" h="4219" w="23451">
                  <a:moveTo>
                    <a:pt x="21945" y="0"/>
                  </a:moveTo>
                  <a:cubicBezTo>
                    <a:pt x="21849" y="0"/>
                    <a:pt x="21750" y="8"/>
                    <a:pt x="21649" y="23"/>
                  </a:cubicBezTo>
                  <a:cubicBezTo>
                    <a:pt x="20782" y="123"/>
                    <a:pt x="1" y="3425"/>
                    <a:pt x="67" y="4093"/>
                  </a:cubicBezTo>
                  <a:cubicBezTo>
                    <a:pt x="81" y="4180"/>
                    <a:pt x="451" y="4218"/>
                    <a:pt x="1087" y="4218"/>
                  </a:cubicBezTo>
                  <a:cubicBezTo>
                    <a:pt x="5305" y="4218"/>
                    <a:pt x="21196" y="2541"/>
                    <a:pt x="21950" y="2425"/>
                  </a:cubicBezTo>
                  <a:cubicBezTo>
                    <a:pt x="22817" y="2325"/>
                    <a:pt x="23451" y="1691"/>
                    <a:pt x="23384" y="1024"/>
                  </a:cubicBezTo>
                  <a:cubicBezTo>
                    <a:pt x="23296" y="434"/>
                    <a:pt x="22685" y="0"/>
                    <a:pt x="21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5049948" y="1250433"/>
              <a:ext cx="329244" cy="143994"/>
            </a:xfrm>
            <a:custGeom>
              <a:rect b="b" l="l" r="r" t="t"/>
              <a:pathLst>
                <a:path extrusionOk="0" h="9731" w="22250">
                  <a:moveTo>
                    <a:pt x="20788" y="1"/>
                  </a:moveTo>
                  <a:cubicBezTo>
                    <a:pt x="20548" y="1"/>
                    <a:pt x="20295" y="50"/>
                    <a:pt x="20048" y="153"/>
                  </a:cubicBezTo>
                  <a:cubicBezTo>
                    <a:pt x="19248" y="486"/>
                    <a:pt x="1" y="9059"/>
                    <a:pt x="267" y="9693"/>
                  </a:cubicBezTo>
                  <a:cubicBezTo>
                    <a:pt x="278" y="9718"/>
                    <a:pt x="320" y="9730"/>
                    <a:pt x="391" y="9730"/>
                  </a:cubicBezTo>
                  <a:cubicBezTo>
                    <a:pt x="2081" y="9730"/>
                    <a:pt x="20214" y="2741"/>
                    <a:pt x="20982" y="2421"/>
                  </a:cubicBezTo>
                  <a:cubicBezTo>
                    <a:pt x="21783" y="2087"/>
                    <a:pt x="22250" y="1287"/>
                    <a:pt x="21983" y="686"/>
                  </a:cubicBezTo>
                  <a:cubicBezTo>
                    <a:pt x="21798" y="248"/>
                    <a:pt x="21326" y="1"/>
                    <a:pt x="207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4970974" y="1049320"/>
              <a:ext cx="287782" cy="217938"/>
            </a:xfrm>
            <a:custGeom>
              <a:rect b="b" l="l" r="r" t="t"/>
              <a:pathLst>
                <a:path extrusionOk="0" h="14728" w="19448">
                  <a:moveTo>
                    <a:pt x="18134" y="0"/>
                  </a:moveTo>
                  <a:cubicBezTo>
                    <a:pt x="17771" y="0"/>
                    <a:pt x="17379" y="134"/>
                    <a:pt x="17046" y="401"/>
                  </a:cubicBezTo>
                  <a:cubicBezTo>
                    <a:pt x="16345" y="934"/>
                    <a:pt x="0" y="14177"/>
                    <a:pt x="401" y="14711"/>
                  </a:cubicBezTo>
                  <a:cubicBezTo>
                    <a:pt x="409" y="14722"/>
                    <a:pt x="425" y="14728"/>
                    <a:pt x="448" y="14728"/>
                  </a:cubicBezTo>
                  <a:cubicBezTo>
                    <a:pt x="1512" y="14728"/>
                    <a:pt x="17828" y="2858"/>
                    <a:pt x="18514" y="2335"/>
                  </a:cubicBezTo>
                  <a:cubicBezTo>
                    <a:pt x="19214" y="1802"/>
                    <a:pt x="19448" y="934"/>
                    <a:pt x="19047" y="401"/>
                  </a:cubicBezTo>
                  <a:cubicBezTo>
                    <a:pt x="18831" y="134"/>
                    <a:pt x="18497" y="0"/>
                    <a:pt x="18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4861887" y="885512"/>
              <a:ext cx="227556" cy="278962"/>
            </a:xfrm>
            <a:custGeom>
              <a:rect b="b" l="l" r="r" t="t"/>
              <a:pathLst>
                <a:path extrusionOk="0" h="18852" w="15378">
                  <a:moveTo>
                    <a:pt x="14197" y="1"/>
                  </a:moveTo>
                  <a:cubicBezTo>
                    <a:pt x="13741" y="1"/>
                    <a:pt x="13234" y="260"/>
                    <a:pt x="12876" y="730"/>
                  </a:cubicBezTo>
                  <a:cubicBezTo>
                    <a:pt x="12343" y="1430"/>
                    <a:pt x="0" y="18442"/>
                    <a:pt x="534" y="18843"/>
                  </a:cubicBezTo>
                  <a:cubicBezTo>
                    <a:pt x="541" y="18848"/>
                    <a:pt x="550" y="18851"/>
                    <a:pt x="562" y="18851"/>
                  </a:cubicBezTo>
                  <a:cubicBezTo>
                    <a:pt x="1412" y="18851"/>
                    <a:pt x="14318" y="2889"/>
                    <a:pt x="14844" y="2197"/>
                  </a:cubicBezTo>
                  <a:cubicBezTo>
                    <a:pt x="15378" y="1530"/>
                    <a:pt x="15345" y="630"/>
                    <a:pt x="14811" y="196"/>
                  </a:cubicBezTo>
                  <a:cubicBezTo>
                    <a:pt x="14635" y="64"/>
                    <a:pt x="14422" y="1"/>
                    <a:pt x="14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4730588" y="770802"/>
              <a:ext cx="154515" cy="322497"/>
            </a:xfrm>
            <a:custGeom>
              <a:rect b="b" l="l" r="r" t="t"/>
              <a:pathLst>
                <a:path extrusionOk="0" h="21794" w="10442">
                  <a:moveTo>
                    <a:pt x="9229" y="0"/>
                  </a:moveTo>
                  <a:cubicBezTo>
                    <a:pt x="8684" y="0"/>
                    <a:pt x="8109" y="429"/>
                    <a:pt x="7839" y="1076"/>
                  </a:cubicBezTo>
                  <a:cubicBezTo>
                    <a:pt x="7506" y="1877"/>
                    <a:pt x="0" y="21524"/>
                    <a:pt x="601" y="21791"/>
                  </a:cubicBezTo>
                  <a:cubicBezTo>
                    <a:pt x="605" y="21793"/>
                    <a:pt x="610" y="21794"/>
                    <a:pt x="615" y="21794"/>
                  </a:cubicBezTo>
                  <a:cubicBezTo>
                    <a:pt x="1352" y="21794"/>
                    <a:pt x="9776" y="2805"/>
                    <a:pt x="10108" y="2010"/>
                  </a:cubicBezTo>
                  <a:cubicBezTo>
                    <a:pt x="10441" y="1210"/>
                    <a:pt x="10208" y="343"/>
                    <a:pt x="9607" y="76"/>
                  </a:cubicBezTo>
                  <a:cubicBezTo>
                    <a:pt x="9486" y="24"/>
                    <a:pt x="9358" y="0"/>
                    <a:pt x="9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 name="Google Shape;141;p3"/>
          <p:cNvGrpSpPr/>
          <p:nvPr/>
        </p:nvGrpSpPr>
        <p:grpSpPr>
          <a:xfrm>
            <a:off x="8115246" y="226258"/>
            <a:ext cx="783721" cy="758304"/>
            <a:chOff x="9722834" y="601033"/>
            <a:chExt cx="783721" cy="758304"/>
          </a:xfrm>
        </p:grpSpPr>
        <p:sp>
          <p:nvSpPr>
            <p:cNvPr id="142" name="Google Shape;142;p3"/>
            <p:cNvSpPr/>
            <p:nvPr/>
          </p:nvSpPr>
          <p:spPr>
            <a:xfrm>
              <a:off x="9818421" y="748015"/>
              <a:ext cx="124257" cy="232086"/>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9722834" y="1177524"/>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10087827" y="601033"/>
              <a:ext cx="186364" cy="513495"/>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solidFill>
              <a:schemeClr val="accent1"/>
            </a:solid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10292550" y="900428"/>
              <a:ext cx="214004" cy="335447"/>
            </a:xfrm>
            <a:custGeom>
              <a:rect b="b" l="l" r="r" t="t"/>
              <a:pathLst>
                <a:path extrusionOk="0" h="8107" w="5172">
                  <a:moveTo>
                    <a:pt x="1969" y="0"/>
                  </a:moveTo>
                  <a:lnTo>
                    <a:pt x="1969" y="0"/>
                  </a:lnTo>
                  <a:cubicBezTo>
                    <a:pt x="2036" y="801"/>
                    <a:pt x="2102" y="1635"/>
                    <a:pt x="2169" y="2469"/>
                  </a:cubicBezTo>
                  <a:lnTo>
                    <a:pt x="1969" y="2102"/>
                  </a:lnTo>
                  <a:lnTo>
                    <a:pt x="1969" y="2102"/>
                  </a:lnTo>
                  <a:cubicBezTo>
                    <a:pt x="2136" y="3069"/>
                    <a:pt x="2269" y="4037"/>
                    <a:pt x="2002" y="5004"/>
                  </a:cubicBezTo>
                  <a:cubicBezTo>
                    <a:pt x="1735" y="5938"/>
                    <a:pt x="968" y="6805"/>
                    <a:pt x="1" y="6805"/>
                  </a:cubicBezTo>
                  <a:cubicBezTo>
                    <a:pt x="768" y="7239"/>
                    <a:pt x="1569" y="7673"/>
                    <a:pt x="2369" y="8106"/>
                  </a:cubicBezTo>
                  <a:cubicBezTo>
                    <a:pt x="3904" y="6472"/>
                    <a:pt x="4871" y="4303"/>
                    <a:pt x="5138" y="2069"/>
                  </a:cubicBezTo>
                  <a:cubicBezTo>
                    <a:pt x="5138" y="1868"/>
                    <a:pt x="5171" y="1635"/>
                    <a:pt x="5071" y="1435"/>
                  </a:cubicBezTo>
                  <a:cubicBezTo>
                    <a:pt x="4938" y="1201"/>
                    <a:pt x="4671" y="1101"/>
                    <a:pt x="4437" y="1001"/>
                  </a:cubicBezTo>
                  <a:cubicBezTo>
                    <a:pt x="3603" y="668"/>
                    <a:pt x="2803" y="334"/>
                    <a:pt x="19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5_1_1_1_1_1_1_1_1">
    <p:spTree>
      <p:nvGrpSpPr>
        <p:cNvPr id="953" name="Shape 953"/>
        <p:cNvGrpSpPr/>
        <p:nvPr/>
      </p:nvGrpSpPr>
      <p:grpSpPr>
        <a:xfrm>
          <a:off x="0" y="0"/>
          <a:ext cx="0" cy="0"/>
          <a:chOff x="0" y="0"/>
          <a:chExt cx="0" cy="0"/>
        </a:xfrm>
      </p:grpSpPr>
      <p:sp>
        <p:nvSpPr>
          <p:cNvPr id="954" name="Google Shape;954;p21"/>
          <p:cNvSpPr txBox="1"/>
          <p:nvPr>
            <p:ph type="title"/>
          </p:nvPr>
        </p:nvSpPr>
        <p:spPr>
          <a:xfrm>
            <a:off x="713100" y="497850"/>
            <a:ext cx="7717800" cy="67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grpSp>
        <p:nvGrpSpPr>
          <p:cNvPr id="955" name="Google Shape;955;p21"/>
          <p:cNvGrpSpPr/>
          <p:nvPr/>
        </p:nvGrpSpPr>
        <p:grpSpPr>
          <a:xfrm flipH="1" rot="-1799536">
            <a:off x="7247260" y="3967555"/>
            <a:ext cx="2372877" cy="1225851"/>
            <a:chOff x="11864475" y="682500"/>
            <a:chExt cx="2360050" cy="1219225"/>
          </a:xfrm>
        </p:grpSpPr>
        <p:sp>
          <p:nvSpPr>
            <p:cNvPr id="956" name="Google Shape;956;p21"/>
            <p:cNvSpPr/>
            <p:nvPr/>
          </p:nvSpPr>
          <p:spPr>
            <a:xfrm>
              <a:off x="13005300" y="682500"/>
              <a:ext cx="46725" cy="447850"/>
            </a:xfrm>
            <a:custGeom>
              <a:rect b="b" l="l" r="r" t="t"/>
              <a:pathLst>
                <a:path extrusionOk="0" h="17914" w="1869">
                  <a:moveTo>
                    <a:pt x="934" y="1"/>
                  </a:moveTo>
                  <a:cubicBezTo>
                    <a:pt x="401" y="1"/>
                    <a:pt x="0" y="534"/>
                    <a:pt x="0" y="1201"/>
                  </a:cubicBezTo>
                  <a:cubicBezTo>
                    <a:pt x="0" y="1869"/>
                    <a:pt x="401" y="17913"/>
                    <a:pt x="934" y="17913"/>
                  </a:cubicBezTo>
                  <a:cubicBezTo>
                    <a:pt x="1435" y="17913"/>
                    <a:pt x="1868" y="1869"/>
                    <a:pt x="1868" y="1201"/>
                  </a:cubicBezTo>
                  <a:cubicBezTo>
                    <a:pt x="1868" y="534"/>
                    <a:pt x="1435" y="1"/>
                    <a:pt x="9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1"/>
            <p:cNvSpPr/>
            <p:nvPr/>
          </p:nvSpPr>
          <p:spPr>
            <a:xfrm>
              <a:off x="12704250" y="726050"/>
              <a:ext cx="147625" cy="433500"/>
            </a:xfrm>
            <a:custGeom>
              <a:rect b="b" l="l" r="r" t="t"/>
              <a:pathLst>
                <a:path extrusionOk="0" h="17340" w="5905">
                  <a:moveTo>
                    <a:pt x="962" y="1"/>
                  </a:moveTo>
                  <a:cubicBezTo>
                    <a:pt x="898" y="1"/>
                    <a:pt x="832" y="9"/>
                    <a:pt x="768" y="27"/>
                  </a:cubicBezTo>
                  <a:cubicBezTo>
                    <a:pt x="267" y="160"/>
                    <a:pt x="0" y="794"/>
                    <a:pt x="167" y="1428"/>
                  </a:cubicBezTo>
                  <a:cubicBezTo>
                    <a:pt x="333" y="2092"/>
                    <a:pt x="4865" y="17340"/>
                    <a:pt x="5398" y="17340"/>
                  </a:cubicBezTo>
                  <a:cubicBezTo>
                    <a:pt x="5400" y="17340"/>
                    <a:pt x="5402" y="17340"/>
                    <a:pt x="5404" y="17339"/>
                  </a:cubicBezTo>
                  <a:cubicBezTo>
                    <a:pt x="5905" y="17206"/>
                    <a:pt x="2169" y="1594"/>
                    <a:pt x="1969" y="961"/>
                  </a:cubicBezTo>
                  <a:cubicBezTo>
                    <a:pt x="1823" y="380"/>
                    <a:pt x="1400" y="1"/>
                    <a:pt x="9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1"/>
            <p:cNvSpPr/>
            <p:nvPr/>
          </p:nvSpPr>
          <p:spPr>
            <a:xfrm>
              <a:off x="12426550" y="845850"/>
              <a:ext cx="249375" cy="390500"/>
            </a:xfrm>
            <a:custGeom>
              <a:rect b="b" l="l" r="r" t="t"/>
              <a:pathLst>
                <a:path extrusionOk="0" h="15620" w="9975">
                  <a:moveTo>
                    <a:pt x="946" y="1"/>
                  </a:moveTo>
                  <a:cubicBezTo>
                    <a:pt x="812" y="1"/>
                    <a:pt x="683" y="34"/>
                    <a:pt x="568" y="105"/>
                  </a:cubicBezTo>
                  <a:cubicBezTo>
                    <a:pt x="101" y="372"/>
                    <a:pt x="1" y="1039"/>
                    <a:pt x="334" y="1606"/>
                  </a:cubicBezTo>
                  <a:cubicBezTo>
                    <a:pt x="664" y="2200"/>
                    <a:pt x="8912" y="15620"/>
                    <a:pt x="9493" y="15620"/>
                  </a:cubicBezTo>
                  <a:cubicBezTo>
                    <a:pt x="9498" y="15620"/>
                    <a:pt x="9503" y="15618"/>
                    <a:pt x="9507" y="15616"/>
                  </a:cubicBezTo>
                  <a:cubicBezTo>
                    <a:pt x="9974" y="15382"/>
                    <a:pt x="2302" y="1272"/>
                    <a:pt x="1969" y="672"/>
                  </a:cubicBezTo>
                  <a:cubicBezTo>
                    <a:pt x="1724" y="255"/>
                    <a:pt x="1317" y="1"/>
                    <a:pt x="9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1"/>
            <p:cNvSpPr/>
            <p:nvPr/>
          </p:nvSpPr>
          <p:spPr>
            <a:xfrm>
              <a:off x="12189725" y="1033600"/>
              <a:ext cx="335250" cy="322975"/>
            </a:xfrm>
            <a:custGeom>
              <a:rect b="b" l="l" r="r" t="t"/>
              <a:pathLst>
                <a:path extrusionOk="0" h="12919" w="13410">
                  <a:moveTo>
                    <a:pt x="956" y="1"/>
                  </a:moveTo>
                  <a:cubicBezTo>
                    <a:pt x="731" y="1"/>
                    <a:pt x="522" y="78"/>
                    <a:pt x="367" y="234"/>
                  </a:cubicBezTo>
                  <a:cubicBezTo>
                    <a:pt x="0" y="600"/>
                    <a:pt x="67" y="1268"/>
                    <a:pt x="534" y="1735"/>
                  </a:cubicBezTo>
                  <a:cubicBezTo>
                    <a:pt x="1026" y="2194"/>
                    <a:pt x="12300" y="12918"/>
                    <a:pt x="13016" y="12918"/>
                  </a:cubicBezTo>
                  <a:cubicBezTo>
                    <a:pt x="13028" y="12918"/>
                    <a:pt x="13037" y="12915"/>
                    <a:pt x="13043" y="12909"/>
                  </a:cubicBezTo>
                  <a:cubicBezTo>
                    <a:pt x="13410" y="12542"/>
                    <a:pt x="2335" y="901"/>
                    <a:pt x="1868" y="434"/>
                  </a:cubicBezTo>
                  <a:cubicBezTo>
                    <a:pt x="1599" y="145"/>
                    <a:pt x="1263" y="1"/>
                    <a:pt x="9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1"/>
            <p:cNvSpPr/>
            <p:nvPr/>
          </p:nvSpPr>
          <p:spPr>
            <a:xfrm>
              <a:off x="12007925" y="1276300"/>
              <a:ext cx="401125" cy="234775"/>
            </a:xfrm>
            <a:custGeom>
              <a:rect b="b" l="l" r="r" t="t"/>
              <a:pathLst>
                <a:path extrusionOk="0" h="9391" w="16045">
                  <a:moveTo>
                    <a:pt x="1056" y="1"/>
                  </a:moveTo>
                  <a:cubicBezTo>
                    <a:pt x="712" y="1"/>
                    <a:pt x="406" y="141"/>
                    <a:pt x="267" y="399"/>
                  </a:cubicBezTo>
                  <a:cubicBezTo>
                    <a:pt x="0" y="833"/>
                    <a:pt x="267" y="1467"/>
                    <a:pt x="834" y="1800"/>
                  </a:cubicBezTo>
                  <a:cubicBezTo>
                    <a:pt x="1386" y="2157"/>
                    <a:pt x="14743" y="9390"/>
                    <a:pt x="15725" y="9390"/>
                  </a:cubicBezTo>
                  <a:cubicBezTo>
                    <a:pt x="15753" y="9390"/>
                    <a:pt x="15771" y="9384"/>
                    <a:pt x="15778" y="9372"/>
                  </a:cubicBezTo>
                  <a:cubicBezTo>
                    <a:pt x="16045" y="8905"/>
                    <a:pt x="2335" y="533"/>
                    <a:pt x="1768" y="199"/>
                  </a:cubicBezTo>
                  <a:cubicBezTo>
                    <a:pt x="1539" y="65"/>
                    <a:pt x="1289" y="1"/>
                    <a:pt x="10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1"/>
            <p:cNvSpPr/>
            <p:nvPr/>
          </p:nvSpPr>
          <p:spPr>
            <a:xfrm>
              <a:off x="11897000" y="1556450"/>
              <a:ext cx="439500" cy="132950"/>
            </a:xfrm>
            <a:custGeom>
              <a:rect b="b" l="l" r="r" t="t"/>
              <a:pathLst>
                <a:path extrusionOk="0" h="5318" w="17580">
                  <a:moveTo>
                    <a:pt x="1109" y="1"/>
                  </a:moveTo>
                  <a:cubicBezTo>
                    <a:pt x="639" y="1"/>
                    <a:pt x="237" y="248"/>
                    <a:pt x="134" y="635"/>
                  </a:cubicBezTo>
                  <a:cubicBezTo>
                    <a:pt x="1" y="1135"/>
                    <a:pt x="401" y="1702"/>
                    <a:pt x="1068" y="1869"/>
                  </a:cubicBezTo>
                  <a:cubicBezTo>
                    <a:pt x="1662" y="2025"/>
                    <a:pt x="15415" y="5317"/>
                    <a:pt x="17247" y="5317"/>
                  </a:cubicBezTo>
                  <a:cubicBezTo>
                    <a:pt x="17369" y="5317"/>
                    <a:pt x="17438" y="5303"/>
                    <a:pt x="17447" y="5271"/>
                  </a:cubicBezTo>
                  <a:cubicBezTo>
                    <a:pt x="17580" y="4771"/>
                    <a:pt x="2202" y="234"/>
                    <a:pt x="1535" y="68"/>
                  </a:cubicBezTo>
                  <a:cubicBezTo>
                    <a:pt x="1391" y="22"/>
                    <a:pt x="1247" y="1"/>
                    <a:pt x="1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1"/>
            <p:cNvSpPr/>
            <p:nvPr/>
          </p:nvSpPr>
          <p:spPr>
            <a:xfrm>
              <a:off x="11864475" y="1855000"/>
              <a:ext cx="447850" cy="46725"/>
            </a:xfrm>
            <a:custGeom>
              <a:rect b="b" l="l" r="r" t="t"/>
              <a:pathLst>
                <a:path extrusionOk="0" h="1869" w="17914">
                  <a:moveTo>
                    <a:pt x="1202" y="1"/>
                  </a:moveTo>
                  <a:cubicBezTo>
                    <a:pt x="535" y="1"/>
                    <a:pt x="1" y="434"/>
                    <a:pt x="1" y="935"/>
                  </a:cubicBezTo>
                  <a:cubicBezTo>
                    <a:pt x="1" y="1469"/>
                    <a:pt x="535" y="1869"/>
                    <a:pt x="1202" y="1869"/>
                  </a:cubicBezTo>
                  <a:cubicBezTo>
                    <a:pt x="1869" y="1869"/>
                    <a:pt x="17914" y="1469"/>
                    <a:pt x="17914" y="935"/>
                  </a:cubicBezTo>
                  <a:cubicBezTo>
                    <a:pt x="17914" y="434"/>
                    <a:pt x="1869" y="1"/>
                    <a:pt x="12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1"/>
            <p:cNvSpPr/>
            <p:nvPr/>
          </p:nvSpPr>
          <p:spPr>
            <a:xfrm>
              <a:off x="13776675" y="1823325"/>
              <a:ext cx="447850" cy="46725"/>
            </a:xfrm>
            <a:custGeom>
              <a:rect b="b" l="l" r="r" t="t"/>
              <a:pathLst>
                <a:path extrusionOk="0" h="1869" w="17914">
                  <a:moveTo>
                    <a:pt x="16713" y="0"/>
                  </a:moveTo>
                  <a:cubicBezTo>
                    <a:pt x="16046" y="0"/>
                    <a:pt x="1" y="401"/>
                    <a:pt x="1" y="934"/>
                  </a:cubicBezTo>
                  <a:cubicBezTo>
                    <a:pt x="1" y="1435"/>
                    <a:pt x="16046" y="1868"/>
                    <a:pt x="16713" y="1868"/>
                  </a:cubicBezTo>
                  <a:cubicBezTo>
                    <a:pt x="17380" y="1868"/>
                    <a:pt x="17914" y="1435"/>
                    <a:pt x="17914" y="934"/>
                  </a:cubicBezTo>
                  <a:cubicBezTo>
                    <a:pt x="17914" y="401"/>
                    <a:pt x="17380" y="0"/>
                    <a:pt x="167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1"/>
            <p:cNvSpPr/>
            <p:nvPr/>
          </p:nvSpPr>
          <p:spPr>
            <a:xfrm>
              <a:off x="13744150" y="1525200"/>
              <a:ext cx="439500" cy="133350"/>
            </a:xfrm>
            <a:custGeom>
              <a:rect b="b" l="l" r="r" t="t"/>
              <a:pathLst>
                <a:path extrusionOk="0" h="5334" w="17580">
                  <a:moveTo>
                    <a:pt x="16425" y="0"/>
                  </a:moveTo>
                  <a:cubicBezTo>
                    <a:pt x="16301" y="0"/>
                    <a:pt x="16173" y="16"/>
                    <a:pt x="16046" y="50"/>
                  </a:cubicBezTo>
                  <a:cubicBezTo>
                    <a:pt x="15379" y="250"/>
                    <a:pt x="1" y="4787"/>
                    <a:pt x="134" y="5287"/>
                  </a:cubicBezTo>
                  <a:cubicBezTo>
                    <a:pt x="143" y="5319"/>
                    <a:pt x="212" y="5333"/>
                    <a:pt x="334" y="5333"/>
                  </a:cubicBezTo>
                  <a:cubicBezTo>
                    <a:pt x="2166" y="5333"/>
                    <a:pt x="15919" y="2041"/>
                    <a:pt x="16513" y="1885"/>
                  </a:cubicBezTo>
                  <a:cubicBezTo>
                    <a:pt x="17146" y="1685"/>
                    <a:pt x="17580" y="1151"/>
                    <a:pt x="17447" y="651"/>
                  </a:cubicBezTo>
                  <a:cubicBezTo>
                    <a:pt x="17340" y="251"/>
                    <a:pt x="16915" y="0"/>
                    <a:pt x="1642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1"/>
            <p:cNvSpPr/>
            <p:nvPr/>
          </p:nvSpPr>
          <p:spPr>
            <a:xfrm>
              <a:off x="13664100" y="1248350"/>
              <a:ext cx="401150" cy="234425"/>
            </a:xfrm>
            <a:custGeom>
              <a:rect b="b" l="l" r="r" t="t"/>
              <a:pathLst>
                <a:path extrusionOk="0" h="9377" w="16046">
                  <a:moveTo>
                    <a:pt x="14970" y="1"/>
                  </a:moveTo>
                  <a:cubicBezTo>
                    <a:pt x="14737" y="1"/>
                    <a:pt x="14485" y="62"/>
                    <a:pt x="14244" y="183"/>
                  </a:cubicBezTo>
                  <a:cubicBezTo>
                    <a:pt x="13677" y="517"/>
                    <a:pt x="1" y="8923"/>
                    <a:pt x="234" y="9356"/>
                  </a:cubicBezTo>
                  <a:cubicBezTo>
                    <a:pt x="242" y="9370"/>
                    <a:pt x="262" y="9377"/>
                    <a:pt x="293" y="9377"/>
                  </a:cubicBezTo>
                  <a:cubicBezTo>
                    <a:pt x="1322" y="9377"/>
                    <a:pt x="14628" y="2141"/>
                    <a:pt x="15178" y="1817"/>
                  </a:cubicBezTo>
                  <a:cubicBezTo>
                    <a:pt x="15779" y="1484"/>
                    <a:pt x="16045" y="850"/>
                    <a:pt x="15779" y="416"/>
                  </a:cubicBezTo>
                  <a:cubicBezTo>
                    <a:pt x="15619" y="137"/>
                    <a:pt x="15316" y="1"/>
                    <a:pt x="1497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1"/>
            <p:cNvSpPr/>
            <p:nvPr/>
          </p:nvSpPr>
          <p:spPr>
            <a:xfrm>
              <a:off x="13541525" y="1011025"/>
              <a:ext cx="335250" cy="323025"/>
            </a:xfrm>
            <a:custGeom>
              <a:rect b="b" l="l" r="r" t="t"/>
              <a:pathLst>
                <a:path extrusionOk="0" h="12921" w="13410">
                  <a:moveTo>
                    <a:pt x="12442" y="0"/>
                  </a:moveTo>
                  <a:cubicBezTo>
                    <a:pt x="12139" y="0"/>
                    <a:pt x="11808" y="137"/>
                    <a:pt x="11542" y="403"/>
                  </a:cubicBezTo>
                  <a:cubicBezTo>
                    <a:pt x="11041" y="903"/>
                    <a:pt x="0" y="12545"/>
                    <a:pt x="367" y="12912"/>
                  </a:cubicBezTo>
                  <a:cubicBezTo>
                    <a:pt x="373" y="12918"/>
                    <a:pt x="382" y="12921"/>
                    <a:pt x="394" y="12921"/>
                  </a:cubicBezTo>
                  <a:cubicBezTo>
                    <a:pt x="1110" y="12921"/>
                    <a:pt x="12383" y="2196"/>
                    <a:pt x="12843" y="1737"/>
                  </a:cubicBezTo>
                  <a:cubicBezTo>
                    <a:pt x="13310" y="1270"/>
                    <a:pt x="13410" y="603"/>
                    <a:pt x="13043" y="236"/>
                  </a:cubicBezTo>
                  <a:cubicBezTo>
                    <a:pt x="12885" y="78"/>
                    <a:pt x="12671" y="0"/>
                    <a:pt x="1244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1"/>
            <p:cNvSpPr/>
            <p:nvPr/>
          </p:nvSpPr>
          <p:spPr>
            <a:xfrm>
              <a:off x="13385575" y="830000"/>
              <a:ext cx="248525" cy="390500"/>
            </a:xfrm>
            <a:custGeom>
              <a:rect b="b" l="l" r="r" t="t"/>
              <a:pathLst>
                <a:path extrusionOk="0" h="15620" w="9941">
                  <a:moveTo>
                    <a:pt x="9009" y="1"/>
                  </a:moveTo>
                  <a:cubicBezTo>
                    <a:pt x="8625" y="1"/>
                    <a:pt x="8218" y="255"/>
                    <a:pt x="7973" y="672"/>
                  </a:cubicBezTo>
                  <a:cubicBezTo>
                    <a:pt x="7639" y="1239"/>
                    <a:pt x="0" y="15349"/>
                    <a:pt x="434" y="15616"/>
                  </a:cubicBezTo>
                  <a:cubicBezTo>
                    <a:pt x="438" y="15619"/>
                    <a:pt x="444" y="15620"/>
                    <a:pt x="450" y="15620"/>
                  </a:cubicBezTo>
                  <a:cubicBezTo>
                    <a:pt x="1062" y="15620"/>
                    <a:pt x="9277" y="2168"/>
                    <a:pt x="9607" y="1606"/>
                  </a:cubicBezTo>
                  <a:cubicBezTo>
                    <a:pt x="9941" y="1039"/>
                    <a:pt x="9841" y="338"/>
                    <a:pt x="9407" y="105"/>
                  </a:cubicBezTo>
                  <a:cubicBezTo>
                    <a:pt x="9283" y="34"/>
                    <a:pt x="9147" y="1"/>
                    <a:pt x="90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1"/>
            <p:cNvSpPr/>
            <p:nvPr/>
          </p:nvSpPr>
          <p:spPr>
            <a:xfrm>
              <a:off x="13206275" y="717725"/>
              <a:ext cx="146800" cy="433500"/>
            </a:xfrm>
            <a:custGeom>
              <a:rect b="b" l="l" r="r" t="t"/>
              <a:pathLst>
                <a:path extrusionOk="0" h="17340" w="5872">
                  <a:moveTo>
                    <a:pt x="4941" y="0"/>
                  </a:moveTo>
                  <a:cubicBezTo>
                    <a:pt x="4497" y="0"/>
                    <a:pt x="4049" y="379"/>
                    <a:pt x="3903" y="960"/>
                  </a:cubicBezTo>
                  <a:cubicBezTo>
                    <a:pt x="3737" y="1594"/>
                    <a:pt x="1" y="17205"/>
                    <a:pt x="501" y="17338"/>
                  </a:cubicBezTo>
                  <a:cubicBezTo>
                    <a:pt x="503" y="17339"/>
                    <a:pt x="505" y="17339"/>
                    <a:pt x="507" y="17339"/>
                  </a:cubicBezTo>
                  <a:cubicBezTo>
                    <a:pt x="1007" y="17339"/>
                    <a:pt x="5539" y="2091"/>
                    <a:pt x="5705" y="1427"/>
                  </a:cubicBezTo>
                  <a:cubicBezTo>
                    <a:pt x="5871" y="793"/>
                    <a:pt x="5638" y="159"/>
                    <a:pt x="5138" y="26"/>
                  </a:cubicBezTo>
                  <a:cubicBezTo>
                    <a:pt x="5073" y="9"/>
                    <a:pt x="5007" y="0"/>
                    <a:pt x="49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 name="Google Shape;969;p21"/>
          <p:cNvGrpSpPr/>
          <p:nvPr/>
        </p:nvGrpSpPr>
        <p:grpSpPr>
          <a:xfrm flipH="1" rot="-1799536">
            <a:off x="6859801" y="3708969"/>
            <a:ext cx="2942179" cy="1375058"/>
            <a:chOff x="11578450" y="398700"/>
            <a:chExt cx="2926275" cy="1367625"/>
          </a:xfrm>
        </p:grpSpPr>
        <p:sp>
          <p:nvSpPr>
            <p:cNvPr id="970" name="Google Shape;970;p21"/>
            <p:cNvSpPr/>
            <p:nvPr/>
          </p:nvSpPr>
          <p:spPr>
            <a:xfrm>
              <a:off x="13127050" y="398700"/>
              <a:ext cx="115950" cy="554875"/>
            </a:xfrm>
            <a:custGeom>
              <a:rect b="b" l="l" r="r" t="t"/>
              <a:pathLst>
                <a:path extrusionOk="0" h="22195" w="4638">
                  <a:moveTo>
                    <a:pt x="3398" y="0"/>
                  </a:moveTo>
                  <a:cubicBezTo>
                    <a:pt x="2817" y="0"/>
                    <a:pt x="2295" y="573"/>
                    <a:pt x="2202" y="1345"/>
                  </a:cubicBezTo>
                  <a:cubicBezTo>
                    <a:pt x="2102" y="2179"/>
                    <a:pt x="1" y="22127"/>
                    <a:pt x="634" y="22194"/>
                  </a:cubicBezTo>
                  <a:cubicBezTo>
                    <a:pt x="636" y="22194"/>
                    <a:pt x="638" y="22194"/>
                    <a:pt x="639" y="22194"/>
                  </a:cubicBezTo>
                  <a:cubicBezTo>
                    <a:pt x="1317" y="22194"/>
                    <a:pt x="4404" y="2477"/>
                    <a:pt x="4504" y="1646"/>
                  </a:cubicBezTo>
                  <a:cubicBezTo>
                    <a:pt x="4637" y="845"/>
                    <a:pt x="4204" y="78"/>
                    <a:pt x="3536" y="11"/>
                  </a:cubicBezTo>
                  <a:cubicBezTo>
                    <a:pt x="3490" y="4"/>
                    <a:pt x="3444" y="0"/>
                    <a:pt x="33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1"/>
            <p:cNvSpPr/>
            <p:nvPr/>
          </p:nvSpPr>
          <p:spPr>
            <a:xfrm>
              <a:off x="12804325" y="404525"/>
              <a:ext cx="115925" cy="554875"/>
            </a:xfrm>
            <a:custGeom>
              <a:rect b="b" l="l" r="r" t="t"/>
              <a:pathLst>
                <a:path extrusionOk="0" h="22195" w="4637">
                  <a:moveTo>
                    <a:pt x="1207" y="1"/>
                  </a:moveTo>
                  <a:cubicBezTo>
                    <a:pt x="1161" y="1"/>
                    <a:pt x="1114" y="4"/>
                    <a:pt x="1068" y="12"/>
                  </a:cubicBezTo>
                  <a:cubicBezTo>
                    <a:pt x="434" y="78"/>
                    <a:pt x="0" y="812"/>
                    <a:pt x="134" y="1646"/>
                  </a:cubicBezTo>
                  <a:cubicBezTo>
                    <a:pt x="234" y="2479"/>
                    <a:pt x="3359" y="22194"/>
                    <a:pt x="4000" y="22194"/>
                  </a:cubicBezTo>
                  <a:cubicBezTo>
                    <a:pt x="4001" y="22194"/>
                    <a:pt x="4002" y="22194"/>
                    <a:pt x="4003" y="22194"/>
                  </a:cubicBezTo>
                  <a:cubicBezTo>
                    <a:pt x="4637" y="22094"/>
                    <a:pt x="2535" y="2180"/>
                    <a:pt x="2435" y="1346"/>
                  </a:cubicBezTo>
                  <a:cubicBezTo>
                    <a:pt x="2343" y="573"/>
                    <a:pt x="1792" y="1"/>
                    <a:pt x="1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1"/>
            <p:cNvSpPr/>
            <p:nvPr/>
          </p:nvSpPr>
          <p:spPr>
            <a:xfrm>
              <a:off x="12440725" y="507475"/>
              <a:ext cx="250200" cy="518675"/>
            </a:xfrm>
            <a:custGeom>
              <a:rect b="b" l="l" r="r" t="t"/>
              <a:pathLst>
                <a:path extrusionOk="0" h="20747" w="10008">
                  <a:moveTo>
                    <a:pt x="1145" y="0"/>
                  </a:moveTo>
                  <a:cubicBezTo>
                    <a:pt x="1027" y="0"/>
                    <a:pt x="911" y="20"/>
                    <a:pt x="801" y="63"/>
                  </a:cubicBezTo>
                  <a:cubicBezTo>
                    <a:pt x="234" y="330"/>
                    <a:pt x="1" y="1131"/>
                    <a:pt x="334" y="1898"/>
                  </a:cubicBezTo>
                  <a:cubicBezTo>
                    <a:pt x="633" y="2693"/>
                    <a:pt x="8704" y="20747"/>
                    <a:pt x="9395" y="20747"/>
                  </a:cubicBezTo>
                  <a:cubicBezTo>
                    <a:pt x="9399" y="20747"/>
                    <a:pt x="9404" y="20746"/>
                    <a:pt x="9407" y="20745"/>
                  </a:cubicBezTo>
                  <a:cubicBezTo>
                    <a:pt x="10008" y="20511"/>
                    <a:pt x="2803" y="1798"/>
                    <a:pt x="2469" y="1031"/>
                  </a:cubicBezTo>
                  <a:cubicBezTo>
                    <a:pt x="2224" y="404"/>
                    <a:pt x="1667" y="0"/>
                    <a:pt x="1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1"/>
            <p:cNvSpPr/>
            <p:nvPr/>
          </p:nvSpPr>
          <p:spPr>
            <a:xfrm>
              <a:off x="12118000" y="701550"/>
              <a:ext cx="366125" cy="448975"/>
            </a:xfrm>
            <a:custGeom>
              <a:rect b="b" l="l" r="r" t="t"/>
              <a:pathLst>
                <a:path extrusionOk="0" h="17959" w="14645">
                  <a:moveTo>
                    <a:pt x="1130" y="1"/>
                  </a:moveTo>
                  <a:cubicBezTo>
                    <a:pt x="903" y="1"/>
                    <a:pt x="686" y="67"/>
                    <a:pt x="501" y="206"/>
                  </a:cubicBezTo>
                  <a:cubicBezTo>
                    <a:pt x="0" y="573"/>
                    <a:pt x="0" y="1440"/>
                    <a:pt x="501" y="2107"/>
                  </a:cubicBezTo>
                  <a:cubicBezTo>
                    <a:pt x="995" y="2767"/>
                    <a:pt x="13350" y="17958"/>
                    <a:pt x="14121" y="17958"/>
                  </a:cubicBezTo>
                  <a:cubicBezTo>
                    <a:pt x="14131" y="17958"/>
                    <a:pt x="14138" y="17956"/>
                    <a:pt x="14144" y="17952"/>
                  </a:cubicBezTo>
                  <a:cubicBezTo>
                    <a:pt x="14644" y="17552"/>
                    <a:pt x="2869" y="1340"/>
                    <a:pt x="2369" y="673"/>
                  </a:cubicBezTo>
                  <a:cubicBezTo>
                    <a:pt x="2020" y="237"/>
                    <a:pt x="1558" y="1"/>
                    <a:pt x="11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1"/>
            <p:cNvSpPr/>
            <p:nvPr/>
          </p:nvSpPr>
          <p:spPr>
            <a:xfrm>
              <a:off x="11852800" y="972500"/>
              <a:ext cx="463700" cy="350100"/>
            </a:xfrm>
            <a:custGeom>
              <a:rect b="b" l="l" r="r" t="t"/>
              <a:pathLst>
                <a:path extrusionOk="0" h="14004" w="18548">
                  <a:moveTo>
                    <a:pt x="1252" y="1"/>
                  </a:moveTo>
                  <a:cubicBezTo>
                    <a:pt x="910" y="1"/>
                    <a:pt x="601" y="126"/>
                    <a:pt x="401" y="376"/>
                  </a:cubicBezTo>
                  <a:cubicBezTo>
                    <a:pt x="1" y="910"/>
                    <a:pt x="234" y="1710"/>
                    <a:pt x="901" y="2244"/>
                  </a:cubicBezTo>
                  <a:cubicBezTo>
                    <a:pt x="1521" y="2733"/>
                    <a:pt x="17068" y="14003"/>
                    <a:pt x="18100" y="14003"/>
                  </a:cubicBezTo>
                  <a:cubicBezTo>
                    <a:pt x="18123" y="14003"/>
                    <a:pt x="18139" y="13997"/>
                    <a:pt x="18147" y="13986"/>
                  </a:cubicBezTo>
                  <a:cubicBezTo>
                    <a:pt x="18547" y="13485"/>
                    <a:pt x="2970" y="876"/>
                    <a:pt x="2302" y="376"/>
                  </a:cubicBezTo>
                  <a:cubicBezTo>
                    <a:pt x="1969" y="126"/>
                    <a:pt x="1594" y="1"/>
                    <a:pt x="1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1"/>
            <p:cNvSpPr/>
            <p:nvPr/>
          </p:nvSpPr>
          <p:spPr>
            <a:xfrm>
              <a:off x="11669350" y="1301625"/>
              <a:ext cx="528725" cy="231475"/>
            </a:xfrm>
            <a:custGeom>
              <a:rect b="b" l="l" r="r" t="t"/>
              <a:pathLst>
                <a:path extrusionOk="0" h="9259" w="21149">
                  <a:moveTo>
                    <a:pt x="1353" y="1"/>
                  </a:moveTo>
                  <a:cubicBezTo>
                    <a:pt x="840" y="1"/>
                    <a:pt x="395" y="240"/>
                    <a:pt x="234" y="654"/>
                  </a:cubicBezTo>
                  <a:cubicBezTo>
                    <a:pt x="0" y="1254"/>
                    <a:pt x="401" y="1988"/>
                    <a:pt x="1168" y="2322"/>
                  </a:cubicBezTo>
                  <a:cubicBezTo>
                    <a:pt x="1906" y="2610"/>
                    <a:pt x="19283" y="9259"/>
                    <a:pt x="20810" y="9259"/>
                  </a:cubicBezTo>
                  <a:cubicBezTo>
                    <a:pt x="20871" y="9259"/>
                    <a:pt x="20906" y="9248"/>
                    <a:pt x="20915" y="9227"/>
                  </a:cubicBezTo>
                  <a:cubicBezTo>
                    <a:pt x="21149" y="8626"/>
                    <a:pt x="2836" y="487"/>
                    <a:pt x="2068" y="153"/>
                  </a:cubicBezTo>
                  <a:cubicBezTo>
                    <a:pt x="1830" y="50"/>
                    <a:pt x="1584" y="1"/>
                    <a:pt x="13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1"/>
            <p:cNvSpPr/>
            <p:nvPr/>
          </p:nvSpPr>
          <p:spPr>
            <a:xfrm>
              <a:off x="11578450" y="1666175"/>
              <a:ext cx="559575" cy="100150"/>
            </a:xfrm>
            <a:custGeom>
              <a:rect b="b" l="l" r="r" t="t"/>
              <a:pathLst>
                <a:path extrusionOk="0" h="4006" w="22383">
                  <a:moveTo>
                    <a:pt x="1504" y="1"/>
                  </a:moveTo>
                  <a:cubicBezTo>
                    <a:pt x="793" y="1"/>
                    <a:pt x="161" y="410"/>
                    <a:pt x="100" y="982"/>
                  </a:cubicBezTo>
                  <a:cubicBezTo>
                    <a:pt x="0" y="1616"/>
                    <a:pt x="601" y="2217"/>
                    <a:pt x="1435" y="2350"/>
                  </a:cubicBezTo>
                  <a:cubicBezTo>
                    <a:pt x="2158" y="2437"/>
                    <a:pt x="17268" y="4005"/>
                    <a:pt x="21301" y="4005"/>
                  </a:cubicBezTo>
                  <a:cubicBezTo>
                    <a:pt x="21917" y="4005"/>
                    <a:pt x="22274" y="3969"/>
                    <a:pt x="22283" y="3885"/>
                  </a:cubicBezTo>
                  <a:cubicBezTo>
                    <a:pt x="22383" y="3251"/>
                    <a:pt x="2569" y="149"/>
                    <a:pt x="1735" y="15"/>
                  </a:cubicBezTo>
                  <a:cubicBezTo>
                    <a:pt x="1658" y="5"/>
                    <a:pt x="1580" y="1"/>
                    <a:pt x="15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1"/>
            <p:cNvSpPr/>
            <p:nvPr/>
          </p:nvSpPr>
          <p:spPr>
            <a:xfrm>
              <a:off x="13945975" y="1625075"/>
              <a:ext cx="558750" cy="100325"/>
            </a:xfrm>
            <a:custGeom>
              <a:rect b="b" l="l" r="r" t="t"/>
              <a:pathLst>
                <a:path extrusionOk="0" h="4013" w="22350">
                  <a:moveTo>
                    <a:pt x="20916" y="0"/>
                  </a:moveTo>
                  <a:cubicBezTo>
                    <a:pt x="20818" y="0"/>
                    <a:pt x="20717" y="8"/>
                    <a:pt x="20615" y="25"/>
                  </a:cubicBezTo>
                  <a:cubicBezTo>
                    <a:pt x="19781" y="125"/>
                    <a:pt x="0" y="3260"/>
                    <a:pt x="67" y="3894"/>
                  </a:cubicBezTo>
                  <a:cubicBezTo>
                    <a:pt x="80" y="3977"/>
                    <a:pt x="431" y="4013"/>
                    <a:pt x="1034" y="4013"/>
                  </a:cubicBezTo>
                  <a:cubicBezTo>
                    <a:pt x="5044" y="4013"/>
                    <a:pt x="20190" y="2413"/>
                    <a:pt x="20915" y="2326"/>
                  </a:cubicBezTo>
                  <a:cubicBezTo>
                    <a:pt x="21749" y="2226"/>
                    <a:pt x="22350" y="1626"/>
                    <a:pt x="22250" y="959"/>
                  </a:cubicBezTo>
                  <a:cubicBezTo>
                    <a:pt x="22191" y="402"/>
                    <a:pt x="21619" y="0"/>
                    <a:pt x="209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1"/>
            <p:cNvSpPr/>
            <p:nvPr/>
          </p:nvSpPr>
          <p:spPr>
            <a:xfrm>
              <a:off x="13874250" y="1263275"/>
              <a:ext cx="529575" cy="231550"/>
            </a:xfrm>
            <a:custGeom>
              <a:rect b="b" l="l" r="r" t="t"/>
              <a:pathLst>
                <a:path extrusionOk="0" h="9262" w="21183">
                  <a:moveTo>
                    <a:pt x="19797" y="0"/>
                  </a:moveTo>
                  <a:cubicBezTo>
                    <a:pt x="19565" y="0"/>
                    <a:pt x="19320" y="49"/>
                    <a:pt x="19081" y="153"/>
                  </a:cubicBezTo>
                  <a:cubicBezTo>
                    <a:pt x="18314" y="453"/>
                    <a:pt x="1" y="8626"/>
                    <a:pt x="267" y="9226"/>
                  </a:cubicBezTo>
                  <a:cubicBezTo>
                    <a:pt x="277" y="9250"/>
                    <a:pt x="316" y="9262"/>
                    <a:pt x="382" y="9262"/>
                  </a:cubicBezTo>
                  <a:cubicBezTo>
                    <a:pt x="1968" y="9262"/>
                    <a:pt x="19245" y="2608"/>
                    <a:pt x="19982" y="2288"/>
                  </a:cubicBezTo>
                  <a:cubicBezTo>
                    <a:pt x="20749" y="1988"/>
                    <a:pt x="21182" y="1220"/>
                    <a:pt x="20949" y="653"/>
                  </a:cubicBezTo>
                  <a:cubicBezTo>
                    <a:pt x="20765" y="240"/>
                    <a:pt x="20312" y="0"/>
                    <a:pt x="19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1"/>
            <p:cNvSpPr/>
            <p:nvPr/>
          </p:nvSpPr>
          <p:spPr>
            <a:xfrm>
              <a:off x="13747500" y="939150"/>
              <a:ext cx="462850" cy="350875"/>
            </a:xfrm>
            <a:custGeom>
              <a:rect b="b" l="l" r="r" t="t"/>
              <a:pathLst>
                <a:path extrusionOk="0" h="14035" w="18514">
                  <a:moveTo>
                    <a:pt x="17263" y="0"/>
                  </a:moveTo>
                  <a:cubicBezTo>
                    <a:pt x="16921" y="0"/>
                    <a:pt x="16545" y="125"/>
                    <a:pt x="16212" y="376"/>
                  </a:cubicBezTo>
                  <a:cubicBezTo>
                    <a:pt x="15545" y="876"/>
                    <a:pt x="0" y="13518"/>
                    <a:pt x="367" y="14019"/>
                  </a:cubicBezTo>
                  <a:cubicBezTo>
                    <a:pt x="376" y="14029"/>
                    <a:pt x="391" y="14034"/>
                    <a:pt x="412" y="14034"/>
                  </a:cubicBezTo>
                  <a:cubicBezTo>
                    <a:pt x="1435" y="14034"/>
                    <a:pt x="16993" y="2734"/>
                    <a:pt x="17646" y="2244"/>
                  </a:cubicBezTo>
                  <a:cubicBezTo>
                    <a:pt x="18313" y="1710"/>
                    <a:pt x="18514" y="909"/>
                    <a:pt x="18113" y="376"/>
                  </a:cubicBezTo>
                  <a:cubicBezTo>
                    <a:pt x="17913" y="125"/>
                    <a:pt x="17605" y="0"/>
                    <a:pt x="17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1"/>
            <p:cNvSpPr/>
            <p:nvPr/>
          </p:nvSpPr>
          <p:spPr>
            <a:xfrm>
              <a:off x="13571525" y="675925"/>
              <a:ext cx="366125" cy="448775"/>
            </a:xfrm>
            <a:custGeom>
              <a:rect b="b" l="l" r="r" t="t"/>
              <a:pathLst>
                <a:path extrusionOk="0" h="17951" w="14645">
                  <a:moveTo>
                    <a:pt x="13524" y="0"/>
                  </a:moveTo>
                  <a:cubicBezTo>
                    <a:pt x="13092" y="0"/>
                    <a:pt x="12610" y="252"/>
                    <a:pt x="12276" y="697"/>
                  </a:cubicBezTo>
                  <a:cubicBezTo>
                    <a:pt x="11776" y="1331"/>
                    <a:pt x="1" y="17576"/>
                    <a:pt x="501" y="17943"/>
                  </a:cubicBezTo>
                  <a:cubicBezTo>
                    <a:pt x="508" y="17948"/>
                    <a:pt x="517" y="17951"/>
                    <a:pt x="527" y="17951"/>
                  </a:cubicBezTo>
                  <a:cubicBezTo>
                    <a:pt x="1352" y="17951"/>
                    <a:pt x="13617" y="2757"/>
                    <a:pt x="14144" y="2098"/>
                  </a:cubicBezTo>
                  <a:cubicBezTo>
                    <a:pt x="14645" y="1431"/>
                    <a:pt x="14645" y="597"/>
                    <a:pt x="14111" y="197"/>
                  </a:cubicBezTo>
                  <a:cubicBezTo>
                    <a:pt x="13944" y="63"/>
                    <a:pt x="13740" y="0"/>
                    <a:pt x="135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1"/>
            <p:cNvSpPr/>
            <p:nvPr/>
          </p:nvSpPr>
          <p:spPr>
            <a:xfrm>
              <a:off x="13360550" y="491550"/>
              <a:ext cx="248525" cy="518775"/>
            </a:xfrm>
            <a:custGeom>
              <a:rect b="b" l="l" r="r" t="t"/>
              <a:pathLst>
                <a:path extrusionOk="0" h="20751" w="9941">
                  <a:moveTo>
                    <a:pt x="8786" y="0"/>
                  </a:moveTo>
                  <a:cubicBezTo>
                    <a:pt x="8274" y="0"/>
                    <a:pt x="7742" y="386"/>
                    <a:pt x="7473" y="1034"/>
                  </a:cubicBezTo>
                  <a:cubicBezTo>
                    <a:pt x="7172" y="1801"/>
                    <a:pt x="1" y="20514"/>
                    <a:pt x="568" y="20748"/>
                  </a:cubicBezTo>
                  <a:cubicBezTo>
                    <a:pt x="571" y="20749"/>
                    <a:pt x="576" y="20750"/>
                    <a:pt x="580" y="20750"/>
                  </a:cubicBezTo>
                  <a:cubicBezTo>
                    <a:pt x="1271" y="20750"/>
                    <a:pt x="9309" y="2664"/>
                    <a:pt x="9641" y="1901"/>
                  </a:cubicBezTo>
                  <a:cubicBezTo>
                    <a:pt x="9941" y="1134"/>
                    <a:pt x="9741" y="300"/>
                    <a:pt x="9140" y="67"/>
                  </a:cubicBezTo>
                  <a:cubicBezTo>
                    <a:pt x="9026" y="22"/>
                    <a:pt x="8906" y="0"/>
                    <a:pt x="87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 name="Google Shape;982;p21"/>
          <p:cNvGrpSpPr/>
          <p:nvPr/>
        </p:nvGrpSpPr>
        <p:grpSpPr>
          <a:xfrm flipH="1" rot="-1712129">
            <a:off x="7636053" y="4321827"/>
            <a:ext cx="1900083" cy="981601"/>
            <a:chOff x="11864475" y="682500"/>
            <a:chExt cx="2360050" cy="1219225"/>
          </a:xfrm>
        </p:grpSpPr>
        <p:sp>
          <p:nvSpPr>
            <p:cNvPr id="983" name="Google Shape;983;p21"/>
            <p:cNvSpPr/>
            <p:nvPr/>
          </p:nvSpPr>
          <p:spPr>
            <a:xfrm>
              <a:off x="13005300" y="682500"/>
              <a:ext cx="46725" cy="447850"/>
            </a:xfrm>
            <a:custGeom>
              <a:rect b="b" l="l" r="r" t="t"/>
              <a:pathLst>
                <a:path extrusionOk="0" h="17914" w="1869">
                  <a:moveTo>
                    <a:pt x="934" y="1"/>
                  </a:moveTo>
                  <a:cubicBezTo>
                    <a:pt x="401" y="1"/>
                    <a:pt x="0" y="534"/>
                    <a:pt x="0" y="1201"/>
                  </a:cubicBezTo>
                  <a:cubicBezTo>
                    <a:pt x="0" y="1869"/>
                    <a:pt x="401" y="17913"/>
                    <a:pt x="934" y="17913"/>
                  </a:cubicBezTo>
                  <a:cubicBezTo>
                    <a:pt x="1435" y="17913"/>
                    <a:pt x="1868" y="1869"/>
                    <a:pt x="1868" y="1201"/>
                  </a:cubicBezTo>
                  <a:cubicBezTo>
                    <a:pt x="1868" y="534"/>
                    <a:pt x="1435" y="1"/>
                    <a:pt x="9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1"/>
            <p:cNvSpPr/>
            <p:nvPr/>
          </p:nvSpPr>
          <p:spPr>
            <a:xfrm>
              <a:off x="12704250" y="726050"/>
              <a:ext cx="147625" cy="433500"/>
            </a:xfrm>
            <a:custGeom>
              <a:rect b="b" l="l" r="r" t="t"/>
              <a:pathLst>
                <a:path extrusionOk="0" h="17340" w="5905">
                  <a:moveTo>
                    <a:pt x="962" y="1"/>
                  </a:moveTo>
                  <a:cubicBezTo>
                    <a:pt x="898" y="1"/>
                    <a:pt x="832" y="9"/>
                    <a:pt x="768" y="27"/>
                  </a:cubicBezTo>
                  <a:cubicBezTo>
                    <a:pt x="267" y="160"/>
                    <a:pt x="0" y="794"/>
                    <a:pt x="167" y="1428"/>
                  </a:cubicBezTo>
                  <a:cubicBezTo>
                    <a:pt x="333" y="2092"/>
                    <a:pt x="4865" y="17340"/>
                    <a:pt x="5398" y="17340"/>
                  </a:cubicBezTo>
                  <a:cubicBezTo>
                    <a:pt x="5400" y="17340"/>
                    <a:pt x="5402" y="17340"/>
                    <a:pt x="5404" y="17339"/>
                  </a:cubicBezTo>
                  <a:cubicBezTo>
                    <a:pt x="5905" y="17206"/>
                    <a:pt x="2169" y="1594"/>
                    <a:pt x="1969" y="961"/>
                  </a:cubicBezTo>
                  <a:cubicBezTo>
                    <a:pt x="1823" y="380"/>
                    <a:pt x="1400" y="1"/>
                    <a:pt x="9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1"/>
            <p:cNvSpPr/>
            <p:nvPr/>
          </p:nvSpPr>
          <p:spPr>
            <a:xfrm>
              <a:off x="12426550" y="845850"/>
              <a:ext cx="249375" cy="390500"/>
            </a:xfrm>
            <a:custGeom>
              <a:rect b="b" l="l" r="r" t="t"/>
              <a:pathLst>
                <a:path extrusionOk="0" h="15620" w="9975">
                  <a:moveTo>
                    <a:pt x="946" y="1"/>
                  </a:moveTo>
                  <a:cubicBezTo>
                    <a:pt x="812" y="1"/>
                    <a:pt x="683" y="34"/>
                    <a:pt x="568" y="105"/>
                  </a:cubicBezTo>
                  <a:cubicBezTo>
                    <a:pt x="101" y="372"/>
                    <a:pt x="1" y="1039"/>
                    <a:pt x="334" y="1606"/>
                  </a:cubicBezTo>
                  <a:cubicBezTo>
                    <a:pt x="664" y="2200"/>
                    <a:pt x="8912" y="15620"/>
                    <a:pt x="9493" y="15620"/>
                  </a:cubicBezTo>
                  <a:cubicBezTo>
                    <a:pt x="9498" y="15620"/>
                    <a:pt x="9503" y="15618"/>
                    <a:pt x="9507" y="15616"/>
                  </a:cubicBezTo>
                  <a:cubicBezTo>
                    <a:pt x="9974" y="15382"/>
                    <a:pt x="2302" y="1272"/>
                    <a:pt x="1969" y="672"/>
                  </a:cubicBezTo>
                  <a:cubicBezTo>
                    <a:pt x="1724" y="255"/>
                    <a:pt x="1317" y="1"/>
                    <a:pt x="9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1"/>
            <p:cNvSpPr/>
            <p:nvPr/>
          </p:nvSpPr>
          <p:spPr>
            <a:xfrm>
              <a:off x="12189725" y="1033600"/>
              <a:ext cx="335250" cy="322975"/>
            </a:xfrm>
            <a:custGeom>
              <a:rect b="b" l="l" r="r" t="t"/>
              <a:pathLst>
                <a:path extrusionOk="0" h="12919" w="13410">
                  <a:moveTo>
                    <a:pt x="956" y="1"/>
                  </a:moveTo>
                  <a:cubicBezTo>
                    <a:pt x="731" y="1"/>
                    <a:pt x="522" y="78"/>
                    <a:pt x="367" y="234"/>
                  </a:cubicBezTo>
                  <a:cubicBezTo>
                    <a:pt x="0" y="600"/>
                    <a:pt x="67" y="1268"/>
                    <a:pt x="534" y="1735"/>
                  </a:cubicBezTo>
                  <a:cubicBezTo>
                    <a:pt x="1026" y="2194"/>
                    <a:pt x="12300" y="12918"/>
                    <a:pt x="13016" y="12918"/>
                  </a:cubicBezTo>
                  <a:cubicBezTo>
                    <a:pt x="13028" y="12918"/>
                    <a:pt x="13037" y="12915"/>
                    <a:pt x="13043" y="12909"/>
                  </a:cubicBezTo>
                  <a:cubicBezTo>
                    <a:pt x="13410" y="12542"/>
                    <a:pt x="2335" y="901"/>
                    <a:pt x="1868" y="434"/>
                  </a:cubicBezTo>
                  <a:cubicBezTo>
                    <a:pt x="1599" y="145"/>
                    <a:pt x="1263" y="1"/>
                    <a:pt x="9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1"/>
            <p:cNvSpPr/>
            <p:nvPr/>
          </p:nvSpPr>
          <p:spPr>
            <a:xfrm>
              <a:off x="12007925" y="1276300"/>
              <a:ext cx="401125" cy="234775"/>
            </a:xfrm>
            <a:custGeom>
              <a:rect b="b" l="l" r="r" t="t"/>
              <a:pathLst>
                <a:path extrusionOk="0" h="9391" w="16045">
                  <a:moveTo>
                    <a:pt x="1056" y="1"/>
                  </a:moveTo>
                  <a:cubicBezTo>
                    <a:pt x="712" y="1"/>
                    <a:pt x="406" y="141"/>
                    <a:pt x="267" y="399"/>
                  </a:cubicBezTo>
                  <a:cubicBezTo>
                    <a:pt x="0" y="833"/>
                    <a:pt x="267" y="1467"/>
                    <a:pt x="834" y="1800"/>
                  </a:cubicBezTo>
                  <a:cubicBezTo>
                    <a:pt x="1386" y="2157"/>
                    <a:pt x="14743" y="9390"/>
                    <a:pt x="15725" y="9390"/>
                  </a:cubicBezTo>
                  <a:cubicBezTo>
                    <a:pt x="15753" y="9390"/>
                    <a:pt x="15771" y="9384"/>
                    <a:pt x="15778" y="9372"/>
                  </a:cubicBezTo>
                  <a:cubicBezTo>
                    <a:pt x="16045" y="8905"/>
                    <a:pt x="2335" y="533"/>
                    <a:pt x="1768" y="199"/>
                  </a:cubicBezTo>
                  <a:cubicBezTo>
                    <a:pt x="1539" y="65"/>
                    <a:pt x="1289" y="1"/>
                    <a:pt x="10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1"/>
            <p:cNvSpPr/>
            <p:nvPr/>
          </p:nvSpPr>
          <p:spPr>
            <a:xfrm>
              <a:off x="11897000" y="1556450"/>
              <a:ext cx="439500" cy="132950"/>
            </a:xfrm>
            <a:custGeom>
              <a:rect b="b" l="l" r="r" t="t"/>
              <a:pathLst>
                <a:path extrusionOk="0" h="5318" w="17580">
                  <a:moveTo>
                    <a:pt x="1109" y="1"/>
                  </a:moveTo>
                  <a:cubicBezTo>
                    <a:pt x="639" y="1"/>
                    <a:pt x="237" y="248"/>
                    <a:pt x="134" y="635"/>
                  </a:cubicBezTo>
                  <a:cubicBezTo>
                    <a:pt x="1" y="1135"/>
                    <a:pt x="401" y="1702"/>
                    <a:pt x="1068" y="1869"/>
                  </a:cubicBezTo>
                  <a:cubicBezTo>
                    <a:pt x="1662" y="2025"/>
                    <a:pt x="15415" y="5317"/>
                    <a:pt x="17247" y="5317"/>
                  </a:cubicBezTo>
                  <a:cubicBezTo>
                    <a:pt x="17369" y="5317"/>
                    <a:pt x="17438" y="5303"/>
                    <a:pt x="17447" y="5271"/>
                  </a:cubicBezTo>
                  <a:cubicBezTo>
                    <a:pt x="17580" y="4771"/>
                    <a:pt x="2202" y="234"/>
                    <a:pt x="1535" y="68"/>
                  </a:cubicBezTo>
                  <a:cubicBezTo>
                    <a:pt x="1391" y="22"/>
                    <a:pt x="1247"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1"/>
            <p:cNvSpPr/>
            <p:nvPr/>
          </p:nvSpPr>
          <p:spPr>
            <a:xfrm>
              <a:off x="11864475" y="1855000"/>
              <a:ext cx="447850" cy="46725"/>
            </a:xfrm>
            <a:custGeom>
              <a:rect b="b" l="l" r="r" t="t"/>
              <a:pathLst>
                <a:path extrusionOk="0" h="1869" w="17914">
                  <a:moveTo>
                    <a:pt x="1202" y="1"/>
                  </a:moveTo>
                  <a:cubicBezTo>
                    <a:pt x="535" y="1"/>
                    <a:pt x="1" y="434"/>
                    <a:pt x="1" y="935"/>
                  </a:cubicBezTo>
                  <a:cubicBezTo>
                    <a:pt x="1" y="1469"/>
                    <a:pt x="535" y="1869"/>
                    <a:pt x="1202" y="1869"/>
                  </a:cubicBezTo>
                  <a:cubicBezTo>
                    <a:pt x="1869" y="1869"/>
                    <a:pt x="17914" y="1469"/>
                    <a:pt x="17914" y="935"/>
                  </a:cubicBezTo>
                  <a:cubicBezTo>
                    <a:pt x="17914" y="434"/>
                    <a:pt x="1869" y="1"/>
                    <a:pt x="12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1"/>
            <p:cNvSpPr/>
            <p:nvPr/>
          </p:nvSpPr>
          <p:spPr>
            <a:xfrm>
              <a:off x="13776675" y="1823325"/>
              <a:ext cx="447850" cy="46725"/>
            </a:xfrm>
            <a:custGeom>
              <a:rect b="b" l="l" r="r" t="t"/>
              <a:pathLst>
                <a:path extrusionOk="0" h="1869" w="17914">
                  <a:moveTo>
                    <a:pt x="16713" y="0"/>
                  </a:moveTo>
                  <a:cubicBezTo>
                    <a:pt x="16046" y="0"/>
                    <a:pt x="1" y="401"/>
                    <a:pt x="1" y="934"/>
                  </a:cubicBezTo>
                  <a:cubicBezTo>
                    <a:pt x="1" y="1435"/>
                    <a:pt x="16046" y="1868"/>
                    <a:pt x="16713" y="1868"/>
                  </a:cubicBezTo>
                  <a:cubicBezTo>
                    <a:pt x="17380" y="1868"/>
                    <a:pt x="17914" y="1435"/>
                    <a:pt x="17914" y="934"/>
                  </a:cubicBezTo>
                  <a:cubicBezTo>
                    <a:pt x="17914" y="401"/>
                    <a:pt x="17380" y="0"/>
                    <a:pt x="167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1"/>
            <p:cNvSpPr/>
            <p:nvPr/>
          </p:nvSpPr>
          <p:spPr>
            <a:xfrm>
              <a:off x="13744150" y="1525200"/>
              <a:ext cx="439500" cy="133350"/>
            </a:xfrm>
            <a:custGeom>
              <a:rect b="b" l="l" r="r" t="t"/>
              <a:pathLst>
                <a:path extrusionOk="0" h="5334" w="17580">
                  <a:moveTo>
                    <a:pt x="16425" y="0"/>
                  </a:moveTo>
                  <a:cubicBezTo>
                    <a:pt x="16301" y="0"/>
                    <a:pt x="16173" y="16"/>
                    <a:pt x="16046" y="50"/>
                  </a:cubicBezTo>
                  <a:cubicBezTo>
                    <a:pt x="15379" y="250"/>
                    <a:pt x="1" y="4787"/>
                    <a:pt x="134" y="5287"/>
                  </a:cubicBezTo>
                  <a:cubicBezTo>
                    <a:pt x="143" y="5319"/>
                    <a:pt x="212" y="5333"/>
                    <a:pt x="334" y="5333"/>
                  </a:cubicBezTo>
                  <a:cubicBezTo>
                    <a:pt x="2166" y="5333"/>
                    <a:pt x="15919" y="2041"/>
                    <a:pt x="16513" y="1885"/>
                  </a:cubicBezTo>
                  <a:cubicBezTo>
                    <a:pt x="17146" y="1685"/>
                    <a:pt x="17580" y="1151"/>
                    <a:pt x="17447" y="651"/>
                  </a:cubicBezTo>
                  <a:cubicBezTo>
                    <a:pt x="17340" y="251"/>
                    <a:pt x="16915" y="0"/>
                    <a:pt x="164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1"/>
            <p:cNvSpPr/>
            <p:nvPr/>
          </p:nvSpPr>
          <p:spPr>
            <a:xfrm>
              <a:off x="13664100" y="1248350"/>
              <a:ext cx="401150" cy="234425"/>
            </a:xfrm>
            <a:custGeom>
              <a:rect b="b" l="l" r="r" t="t"/>
              <a:pathLst>
                <a:path extrusionOk="0" h="9377" w="16046">
                  <a:moveTo>
                    <a:pt x="14970" y="1"/>
                  </a:moveTo>
                  <a:cubicBezTo>
                    <a:pt x="14737" y="1"/>
                    <a:pt x="14485" y="62"/>
                    <a:pt x="14244" y="183"/>
                  </a:cubicBezTo>
                  <a:cubicBezTo>
                    <a:pt x="13677" y="517"/>
                    <a:pt x="1" y="8923"/>
                    <a:pt x="234" y="9356"/>
                  </a:cubicBezTo>
                  <a:cubicBezTo>
                    <a:pt x="242" y="9370"/>
                    <a:pt x="262" y="9377"/>
                    <a:pt x="293" y="9377"/>
                  </a:cubicBezTo>
                  <a:cubicBezTo>
                    <a:pt x="1322" y="9377"/>
                    <a:pt x="14628" y="2141"/>
                    <a:pt x="15178" y="1817"/>
                  </a:cubicBezTo>
                  <a:cubicBezTo>
                    <a:pt x="15779" y="1484"/>
                    <a:pt x="16045" y="850"/>
                    <a:pt x="15779" y="416"/>
                  </a:cubicBezTo>
                  <a:cubicBezTo>
                    <a:pt x="15619" y="137"/>
                    <a:pt x="15316" y="1"/>
                    <a:pt x="149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1"/>
            <p:cNvSpPr/>
            <p:nvPr/>
          </p:nvSpPr>
          <p:spPr>
            <a:xfrm>
              <a:off x="13541525" y="1011025"/>
              <a:ext cx="335250" cy="323025"/>
            </a:xfrm>
            <a:custGeom>
              <a:rect b="b" l="l" r="r" t="t"/>
              <a:pathLst>
                <a:path extrusionOk="0" h="12921" w="13410">
                  <a:moveTo>
                    <a:pt x="12442" y="0"/>
                  </a:moveTo>
                  <a:cubicBezTo>
                    <a:pt x="12139" y="0"/>
                    <a:pt x="11808" y="137"/>
                    <a:pt x="11542" y="403"/>
                  </a:cubicBezTo>
                  <a:cubicBezTo>
                    <a:pt x="11041" y="903"/>
                    <a:pt x="0" y="12545"/>
                    <a:pt x="367" y="12912"/>
                  </a:cubicBezTo>
                  <a:cubicBezTo>
                    <a:pt x="373" y="12918"/>
                    <a:pt x="382" y="12921"/>
                    <a:pt x="394" y="12921"/>
                  </a:cubicBezTo>
                  <a:cubicBezTo>
                    <a:pt x="1110" y="12921"/>
                    <a:pt x="12383" y="2196"/>
                    <a:pt x="12843" y="1737"/>
                  </a:cubicBezTo>
                  <a:cubicBezTo>
                    <a:pt x="13310" y="1270"/>
                    <a:pt x="13410" y="603"/>
                    <a:pt x="13043" y="236"/>
                  </a:cubicBezTo>
                  <a:cubicBezTo>
                    <a:pt x="12885" y="78"/>
                    <a:pt x="12671" y="0"/>
                    <a:pt x="124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1"/>
            <p:cNvSpPr/>
            <p:nvPr/>
          </p:nvSpPr>
          <p:spPr>
            <a:xfrm>
              <a:off x="13385575" y="830000"/>
              <a:ext cx="248525" cy="390500"/>
            </a:xfrm>
            <a:custGeom>
              <a:rect b="b" l="l" r="r" t="t"/>
              <a:pathLst>
                <a:path extrusionOk="0" h="15620" w="9941">
                  <a:moveTo>
                    <a:pt x="9009" y="1"/>
                  </a:moveTo>
                  <a:cubicBezTo>
                    <a:pt x="8625" y="1"/>
                    <a:pt x="8218" y="255"/>
                    <a:pt x="7973" y="672"/>
                  </a:cubicBezTo>
                  <a:cubicBezTo>
                    <a:pt x="7639" y="1239"/>
                    <a:pt x="0" y="15349"/>
                    <a:pt x="434" y="15616"/>
                  </a:cubicBezTo>
                  <a:cubicBezTo>
                    <a:pt x="438" y="15619"/>
                    <a:pt x="444" y="15620"/>
                    <a:pt x="450" y="15620"/>
                  </a:cubicBezTo>
                  <a:cubicBezTo>
                    <a:pt x="1062" y="15620"/>
                    <a:pt x="9277" y="2168"/>
                    <a:pt x="9607" y="1606"/>
                  </a:cubicBezTo>
                  <a:cubicBezTo>
                    <a:pt x="9941" y="1039"/>
                    <a:pt x="9841" y="338"/>
                    <a:pt x="9407" y="105"/>
                  </a:cubicBezTo>
                  <a:cubicBezTo>
                    <a:pt x="9283" y="34"/>
                    <a:pt x="9147" y="1"/>
                    <a:pt x="90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1"/>
            <p:cNvSpPr/>
            <p:nvPr/>
          </p:nvSpPr>
          <p:spPr>
            <a:xfrm>
              <a:off x="13206275" y="717725"/>
              <a:ext cx="146800" cy="433500"/>
            </a:xfrm>
            <a:custGeom>
              <a:rect b="b" l="l" r="r" t="t"/>
              <a:pathLst>
                <a:path extrusionOk="0" h="17340" w="5872">
                  <a:moveTo>
                    <a:pt x="4941" y="0"/>
                  </a:moveTo>
                  <a:cubicBezTo>
                    <a:pt x="4497" y="0"/>
                    <a:pt x="4049" y="379"/>
                    <a:pt x="3903" y="960"/>
                  </a:cubicBezTo>
                  <a:cubicBezTo>
                    <a:pt x="3737" y="1594"/>
                    <a:pt x="1" y="17205"/>
                    <a:pt x="501" y="17338"/>
                  </a:cubicBezTo>
                  <a:cubicBezTo>
                    <a:pt x="503" y="17339"/>
                    <a:pt x="505" y="17339"/>
                    <a:pt x="507" y="17339"/>
                  </a:cubicBezTo>
                  <a:cubicBezTo>
                    <a:pt x="1007" y="17339"/>
                    <a:pt x="5539" y="2091"/>
                    <a:pt x="5705" y="1427"/>
                  </a:cubicBezTo>
                  <a:cubicBezTo>
                    <a:pt x="5871" y="793"/>
                    <a:pt x="5638" y="159"/>
                    <a:pt x="5138" y="26"/>
                  </a:cubicBezTo>
                  <a:cubicBezTo>
                    <a:pt x="5073" y="9"/>
                    <a:pt x="5007" y="0"/>
                    <a:pt x="4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 name="Google Shape;996;p21"/>
          <p:cNvGrpSpPr/>
          <p:nvPr/>
        </p:nvGrpSpPr>
        <p:grpSpPr>
          <a:xfrm>
            <a:off x="8367177" y="140320"/>
            <a:ext cx="503197" cy="1205280"/>
            <a:chOff x="8367177" y="140320"/>
            <a:chExt cx="503197" cy="1205280"/>
          </a:xfrm>
        </p:grpSpPr>
        <p:grpSp>
          <p:nvGrpSpPr>
            <p:cNvPr id="997" name="Google Shape;997;p21"/>
            <p:cNvGrpSpPr/>
            <p:nvPr/>
          </p:nvGrpSpPr>
          <p:grpSpPr>
            <a:xfrm>
              <a:off x="8367177" y="140320"/>
              <a:ext cx="503195" cy="961126"/>
              <a:chOff x="9837415" y="342133"/>
              <a:chExt cx="503195" cy="961126"/>
            </a:xfrm>
          </p:grpSpPr>
          <p:sp>
            <p:nvSpPr>
              <p:cNvPr id="998" name="Google Shape;998;p21"/>
              <p:cNvSpPr/>
              <p:nvPr/>
            </p:nvSpPr>
            <p:spPr>
              <a:xfrm rot="2364473">
                <a:off x="10013801" y="978675"/>
                <a:ext cx="164522" cy="307293"/>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1"/>
              <p:cNvSpPr/>
              <p:nvPr/>
            </p:nvSpPr>
            <p:spPr>
              <a:xfrm>
                <a:off x="10214946" y="673824"/>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1"/>
              <p:cNvSpPr/>
              <p:nvPr/>
            </p:nvSpPr>
            <p:spPr>
              <a:xfrm>
                <a:off x="9837415" y="342133"/>
                <a:ext cx="186364" cy="513495"/>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solidFill>
                <a:schemeClr val="accent1"/>
              </a:solid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1" name="Google Shape;1001;p21"/>
            <p:cNvSpPr/>
            <p:nvPr/>
          </p:nvSpPr>
          <p:spPr>
            <a:xfrm rot="533836">
              <a:off x="8774774" y="1183200"/>
              <a:ext cx="83976" cy="156850"/>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 name="Google Shape;1002;p21"/>
          <p:cNvGrpSpPr/>
          <p:nvPr/>
        </p:nvGrpSpPr>
        <p:grpSpPr>
          <a:xfrm rot="8100000">
            <a:off x="-1011750" y="-339047"/>
            <a:ext cx="2564623" cy="1324909"/>
            <a:chOff x="11864475" y="682500"/>
            <a:chExt cx="2360050" cy="1219225"/>
          </a:xfrm>
        </p:grpSpPr>
        <p:sp>
          <p:nvSpPr>
            <p:cNvPr id="1003" name="Google Shape;1003;p21"/>
            <p:cNvSpPr/>
            <p:nvPr/>
          </p:nvSpPr>
          <p:spPr>
            <a:xfrm>
              <a:off x="13005300" y="682500"/>
              <a:ext cx="46725" cy="447850"/>
            </a:xfrm>
            <a:custGeom>
              <a:rect b="b" l="l" r="r" t="t"/>
              <a:pathLst>
                <a:path extrusionOk="0" h="17914" w="1869">
                  <a:moveTo>
                    <a:pt x="934" y="1"/>
                  </a:moveTo>
                  <a:cubicBezTo>
                    <a:pt x="401" y="1"/>
                    <a:pt x="0" y="534"/>
                    <a:pt x="0" y="1201"/>
                  </a:cubicBezTo>
                  <a:cubicBezTo>
                    <a:pt x="0" y="1869"/>
                    <a:pt x="401" y="17913"/>
                    <a:pt x="934" y="17913"/>
                  </a:cubicBezTo>
                  <a:cubicBezTo>
                    <a:pt x="1435" y="17913"/>
                    <a:pt x="1868" y="1869"/>
                    <a:pt x="1868" y="1201"/>
                  </a:cubicBezTo>
                  <a:cubicBezTo>
                    <a:pt x="1868" y="534"/>
                    <a:pt x="1435" y="1"/>
                    <a:pt x="9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1"/>
            <p:cNvSpPr/>
            <p:nvPr/>
          </p:nvSpPr>
          <p:spPr>
            <a:xfrm>
              <a:off x="12704250" y="726050"/>
              <a:ext cx="147625" cy="433500"/>
            </a:xfrm>
            <a:custGeom>
              <a:rect b="b" l="l" r="r" t="t"/>
              <a:pathLst>
                <a:path extrusionOk="0" h="17340" w="5905">
                  <a:moveTo>
                    <a:pt x="962" y="1"/>
                  </a:moveTo>
                  <a:cubicBezTo>
                    <a:pt x="898" y="1"/>
                    <a:pt x="832" y="9"/>
                    <a:pt x="768" y="27"/>
                  </a:cubicBezTo>
                  <a:cubicBezTo>
                    <a:pt x="267" y="160"/>
                    <a:pt x="0" y="794"/>
                    <a:pt x="167" y="1428"/>
                  </a:cubicBezTo>
                  <a:cubicBezTo>
                    <a:pt x="333" y="2092"/>
                    <a:pt x="4865" y="17340"/>
                    <a:pt x="5398" y="17340"/>
                  </a:cubicBezTo>
                  <a:cubicBezTo>
                    <a:pt x="5400" y="17340"/>
                    <a:pt x="5402" y="17340"/>
                    <a:pt x="5404" y="17339"/>
                  </a:cubicBezTo>
                  <a:cubicBezTo>
                    <a:pt x="5905" y="17206"/>
                    <a:pt x="2169" y="1594"/>
                    <a:pt x="1969" y="961"/>
                  </a:cubicBezTo>
                  <a:cubicBezTo>
                    <a:pt x="1823" y="380"/>
                    <a:pt x="1400" y="1"/>
                    <a:pt x="9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1"/>
            <p:cNvSpPr/>
            <p:nvPr/>
          </p:nvSpPr>
          <p:spPr>
            <a:xfrm>
              <a:off x="12426550" y="845850"/>
              <a:ext cx="249375" cy="390500"/>
            </a:xfrm>
            <a:custGeom>
              <a:rect b="b" l="l" r="r" t="t"/>
              <a:pathLst>
                <a:path extrusionOk="0" h="15620" w="9975">
                  <a:moveTo>
                    <a:pt x="946" y="1"/>
                  </a:moveTo>
                  <a:cubicBezTo>
                    <a:pt x="812" y="1"/>
                    <a:pt x="683" y="34"/>
                    <a:pt x="568" y="105"/>
                  </a:cubicBezTo>
                  <a:cubicBezTo>
                    <a:pt x="101" y="372"/>
                    <a:pt x="1" y="1039"/>
                    <a:pt x="334" y="1606"/>
                  </a:cubicBezTo>
                  <a:cubicBezTo>
                    <a:pt x="664" y="2200"/>
                    <a:pt x="8912" y="15620"/>
                    <a:pt x="9493" y="15620"/>
                  </a:cubicBezTo>
                  <a:cubicBezTo>
                    <a:pt x="9498" y="15620"/>
                    <a:pt x="9503" y="15618"/>
                    <a:pt x="9507" y="15616"/>
                  </a:cubicBezTo>
                  <a:cubicBezTo>
                    <a:pt x="9974" y="15382"/>
                    <a:pt x="2302" y="1272"/>
                    <a:pt x="1969" y="672"/>
                  </a:cubicBezTo>
                  <a:cubicBezTo>
                    <a:pt x="1724" y="255"/>
                    <a:pt x="1317" y="1"/>
                    <a:pt x="9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1"/>
            <p:cNvSpPr/>
            <p:nvPr/>
          </p:nvSpPr>
          <p:spPr>
            <a:xfrm>
              <a:off x="12189725" y="1033600"/>
              <a:ext cx="335250" cy="322975"/>
            </a:xfrm>
            <a:custGeom>
              <a:rect b="b" l="l" r="r" t="t"/>
              <a:pathLst>
                <a:path extrusionOk="0" h="12919" w="13410">
                  <a:moveTo>
                    <a:pt x="956" y="1"/>
                  </a:moveTo>
                  <a:cubicBezTo>
                    <a:pt x="731" y="1"/>
                    <a:pt x="522" y="78"/>
                    <a:pt x="367" y="234"/>
                  </a:cubicBezTo>
                  <a:cubicBezTo>
                    <a:pt x="0" y="600"/>
                    <a:pt x="67" y="1268"/>
                    <a:pt x="534" y="1735"/>
                  </a:cubicBezTo>
                  <a:cubicBezTo>
                    <a:pt x="1026" y="2194"/>
                    <a:pt x="12300" y="12918"/>
                    <a:pt x="13016" y="12918"/>
                  </a:cubicBezTo>
                  <a:cubicBezTo>
                    <a:pt x="13028" y="12918"/>
                    <a:pt x="13037" y="12915"/>
                    <a:pt x="13043" y="12909"/>
                  </a:cubicBezTo>
                  <a:cubicBezTo>
                    <a:pt x="13410" y="12542"/>
                    <a:pt x="2335" y="901"/>
                    <a:pt x="1868" y="434"/>
                  </a:cubicBezTo>
                  <a:cubicBezTo>
                    <a:pt x="1599" y="145"/>
                    <a:pt x="1263" y="1"/>
                    <a:pt x="9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1"/>
            <p:cNvSpPr/>
            <p:nvPr/>
          </p:nvSpPr>
          <p:spPr>
            <a:xfrm>
              <a:off x="12007925" y="1276300"/>
              <a:ext cx="401125" cy="234775"/>
            </a:xfrm>
            <a:custGeom>
              <a:rect b="b" l="l" r="r" t="t"/>
              <a:pathLst>
                <a:path extrusionOk="0" h="9391" w="16045">
                  <a:moveTo>
                    <a:pt x="1056" y="1"/>
                  </a:moveTo>
                  <a:cubicBezTo>
                    <a:pt x="712" y="1"/>
                    <a:pt x="406" y="141"/>
                    <a:pt x="267" y="399"/>
                  </a:cubicBezTo>
                  <a:cubicBezTo>
                    <a:pt x="0" y="833"/>
                    <a:pt x="267" y="1467"/>
                    <a:pt x="834" y="1800"/>
                  </a:cubicBezTo>
                  <a:cubicBezTo>
                    <a:pt x="1386" y="2157"/>
                    <a:pt x="14743" y="9390"/>
                    <a:pt x="15725" y="9390"/>
                  </a:cubicBezTo>
                  <a:cubicBezTo>
                    <a:pt x="15753" y="9390"/>
                    <a:pt x="15771" y="9384"/>
                    <a:pt x="15778" y="9372"/>
                  </a:cubicBezTo>
                  <a:cubicBezTo>
                    <a:pt x="16045" y="8905"/>
                    <a:pt x="2335" y="533"/>
                    <a:pt x="1768" y="199"/>
                  </a:cubicBezTo>
                  <a:cubicBezTo>
                    <a:pt x="1539" y="65"/>
                    <a:pt x="1289" y="1"/>
                    <a:pt x="10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1"/>
            <p:cNvSpPr/>
            <p:nvPr/>
          </p:nvSpPr>
          <p:spPr>
            <a:xfrm>
              <a:off x="11897000" y="1556450"/>
              <a:ext cx="439500" cy="132950"/>
            </a:xfrm>
            <a:custGeom>
              <a:rect b="b" l="l" r="r" t="t"/>
              <a:pathLst>
                <a:path extrusionOk="0" h="5318" w="17580">
                  <a:moveTo>
                    <a:pt x="1109" y="1"/>
                  </a:moveTo>
                  <a:cubicBezTo>
                    <a:pt x="639" y="1"/>
                    <a:pt x="237" y="248"/>
                    <a:pt x="134" y="635"/>
                  </a:cubicBezTo>
                  <a:cubicBezTo>
                    <a:pt x="1" y="1135"/>
                    <a:pt x="401" y="1702"/>
                    <a:pt x="1068" y="1869"/>
                  </a:cubicBezTo>
                  <a:cubicBezTo>
                    <a:pt x="1662" y="2025"/>
                    <a:pt x="15415" y="5317"/>
                    <a:pt x="17247" y="5317"/>
                  </a:cubicBezTo>
                  <a:cubicBezTo>
                    <a:pt x="17369" y="5317"/>
                    <a:pt x="17438" y="5303"/>
                    <a:pt x="17447" y="5271"/>
                  </a:cubicBezTo>
                  <a:cubicBezTo>
                    <a:pt x="17580" y="4771"/>
                    <a:pt x="2202" y="234"/>
                    <a:pt x="1535" y="68"/>
                  </a:cubicBezTo>
                  <a:cubicBezTo>
                    <a:pt x="1391" y="22"/>
                    <a:pt x="1247" y="1"/>
                    <a:pt x="1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1"/>
            <p:cNvSpPr/>
            <p:nvPr/>
          </p:nvSpPr>
          <p:spPr>
            <a:xfrm>
              <a:off x="11864475" y="1855000"/>
              <a:ext cx="447850" cy="46725"/>
            </a:xfrm>
            <a:custGeom>
              <a:rect b="b" l="l" r="r" t="t"/>
              <a:pathLst>
                <a:path extrusionOk="0" h="1869" w="17914">
                  <a:moveTo>
                    <a:pt x="1202" y="1"/>
                  </a:moveTo>
                  <a:cubicBezTo>
                    <a:pt x="535" y="1"/>
                    <a:pt x="1" y="434"/>
                    <a:pt x="1" y="935"/>
                  </a:cubicBezTo>
                  <a:cubicBezTo>
                    <a:pt x="1" y="1469"/>
                    <a:pt x="535" y="1869"/>
                    <a:pt x="1202" y="1869"/>
                  </a:cubicBezTo>
                  <a:cubicBezTo>
                    <a:pt x="1869" y="1869"/>
                    <a:pt x="17914" y="1469"/>
                    <a:pt x="17914" y="935"/>
                  </a:cubicBezTo>
                  <a:cubicBezTo>
                    <a:pt x="17914" y="434"/>
                    <a:pt x="1869" y="1"/>
                    <a:pt x="12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1"/>
            <p:cNvSpPr/>
            <p:nvPr/>
          </p:nvSpPr>
          <p:spPr>
            <a:xfrm>
              <a:off x="13776675" y="1823325"/>
              <a:ext cx="447850" cy="46725"/>
            </a:xfrm>
            <a:custGeom>
              <a:rect b="b" l="l" r="r" t="t"/>
              <a:pathLst>
                <a:path extrusionOk="0" h="1869" w="17914">
                  <a:moveTo>
                    <a:pt x="16713" y="0"/>
                  </a:moveTo>
                  <a:cubicBezTo>
                    <a:pt x="16046" y="0"/>
                    <a:pt x="1" y="401"/>
                    <a:pt x="1" y="934"/>
                  </a:cubicBezTo>
                  <a:cubicBezTo>
                    <a:pt x="1" y="1435"/>
                    <a:pt x="16046" y="1868"/>
                    <a:pt x="16713" y="1868"/>
                  </a:cubicBezTo>
                  <a:cubicBezTo>
                    <a:pt x="17380" y="1868"/>
                    <a:pt x="17914" y="1435"/>
                    <a:pt x="17914" y="934"/>
                  </a:cubicBezTo>
                  <a:cubicBezTo>
                    <a:pt x="17914" y="401"/>
                    <a:pt x="17380" y="0"/>
                    <a:pt x="167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1"/>
            <p:cNvSpPr/>
            <p:nvPr/>
          </p:nvSpPr>
          <p:spPr>
            <a:xfrm>
              <a:off x="13744150" y="1525200"/>
              <a:ext cx="439500" cy="133350"/>
            </a:xfrm>
            <a:custGeom>
              <a:rect b="b" l="l" r="r" t="t"/>
              <a:pathLst>
                <a:path extrusionOk="0" h="5334" w="17580">
                  <a:moveTo>
                    <a:pt x="16425" y="0"/>
                  </a:moveTo>
                  <a:cubicBezTo>
                    <a:pt x="16301" y="0"/>
                    <a:pt x="16173" y="16"/>
                    <a:pt x="16046" y="50"/>
                  </a:cubicBezTo>
                  <a:cubicBezTo>
                    <a:pt x="15379" y="250"/>
                    <a:pt x="1" y="4787"/>
                    <a:pt x="134" y="5287"/>
                  </a:cubicBezTo>
                  <a:cubicBezTo>
                    <a:pt x="143" y="5319"/>
                    <a:pt x="212" y="5333"/>
                    <a:pt x="334" y="5333"/>
                  </a:cubicBezTo>
                  <a:cubicBezTo>
                    <a:pt x="2166" y="5333"/>
                    <a:pt x="15919" y="2041"/>
                    <a:pt x="16513" y="1885"/>
                  </a:cubicBezTo>
                  <a:cubicBezTo>
                    <a:pt x="17146" y="1685"/>
                    <a:pt x="17580" y="1151"/>
                    <a:pt x="17447" y="651"/>
                  </a:cubicBezTo>
                  <a:cubicBezTo>
                    <a:pt x="17340" y="251"/>
                    <a:pt x="16915" y="0"/>
                    <a:pt x="1642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1"/>
            <p:cNvSpPr/>
            <p:nvPr/>
          </p:nvSpPr>
          <p:spPr>
            <a:xfrm>
              <a:off x="13664100" y="1248350"/>
              <a:ext cx="401150" cy="234425"/>
            </a:xfrm>
            <a:custGeom>
              <a:rect b="b" l="l" r="r" t="t"/>
              <a:pathLst>
                <a:path extrusionOk="0" h="9377" w="16046">
                  <a:moveTo>
                    <a:pt x="14970" y="1"/>
                  </a:moveTo>
                  <a:cubicBezTo>
                    <a:pt x="14737" y="1"/>
                    <a:pt x="14485" y="62"/>
                    <a:pt x="14244" y="183"/>
                  </a:cubicBezTo>
                  <a:cubicBezTo>
                    <a:pt x="13677" y="517"/>
                    <a:pt x="1" y="8923"/>
                    <a:pt x="234" y="9356"/>
                  </a:cubicBezTo>
                  <a:cubicBezTo>
                    <a:pt x="242" y="9370"/>
                    <a:pt x="262" y="9377"/>
                    <a:pt x="293" y="9377"/>
                  </a:cubicBezTo>
                  <a:cubicBezTo>
                    <a:pt x="1322" y="9377"/>
                    <a:pt x="14628" y="2141"/>
                    <a:pt x="15178" y="1817"/>
                  </a:cubicBezTo>
                  <a:cubicBezTo>
                    <a:pt x="15779" y="1484"/>
                    <a:pt x="16045" y="850"/>
                    <a:pt x="15779" y="416"/>
                  </a:cubicBezTo>
                  <a:cubicBezTo>
                    <a:pt x="15619" y="137"/>
                    <a:pt x="15316" y="1"/>
                    <a:pt x="1497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1"/>
            <p:cNvSpPr/>
            <p:nvPr/>
          </p:nvSpPr>
          <p:spPr>
            <a:xfrm>
              <a:off x="13541525" y="1011025"/>
              <a:ext cx="335250" cy="323025"/>
            </a:xfrm>
            <a:custGeom>
              <a:rect b="b" l="l" r="r" t="t"/>
              <a:pathLst>
                <a:path extrusionOk="0" h="12921" w="13410">
                  <a:moveTo>
                    <a:pt x="12442" y="0"/>
                  </a:moveTo>
                  <a:cubicBezTo>
                    <a:pt x="12139" y="0"/>
                    <a:pt x="11808" y="137"/>
                    <a:pt x="11542" y="403"/>
                  </a:cubicBezTo>
                  <a:cubicBezTo>
                    <a:pt x="11041" y="903"/>
                    <a:pt x="0" y="12545"/>
                    <a:pt x="367" y="12912"/>
                  </a:cubicBezTo>
                  <a:cubicBezTo>
                    <a:pt x="373" y="12918"/>
                    <a:pt x="382" y="12921"/>
                    <a:pt x="394" y="12921"/>
                  </a:cubicBezTo>
                  <a:cubicBezTo>
                    <a:pt x="1110" y="12921"/>
                    <a:pt x="12383" y="2196"/>
                    <a:pt x="12843" y="1737"/>
                  </a:cubicBezTo>
                  <a:cubicBezTo>
                    <a:pt x="13310" y="1270"/>
                    <a:pt x="13410" y="603"/>
                    <a:pt x="13043" y="236"/>
                  </a:cubicBezTo>
                  <a:cubicBezTo>
                    <a:pt x="12885" y="78"/>
                    <a:pt x="12671" y="0"/>
                    <a:pt x="1244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1"/>
            <p:cNvSpPr/>
            <p:nvPr/>
          </p:nvSpPr>
          <p:spPr>
            <a:xfrm>
              <a:off x="13385575" y="830000"/>
              <a:ext cx="248525" cy="390500"/>
            </a:xfrm>
            <a:custGeom>
              <a:rect b="b" l="l" r="r" t="t"/>
              <a:pathLst>
                <a:path extrusionOk="0" h="15620" w="9941">
                  <a:moveTo>
                    <a:pt x="9009" y="1"/>
                  </a:moveTo>
                  <a:cubicBezTo>
                    <a:pt x="8625" y="1"/>
                    <a:pt x="8218" y="255"/>
                    <a:pt x="7973" y="672"/>
                  </a:cubicBezTo>
                  <a:cubicBezTo>
                    <a:pt x="7639" y="1239"/>
                    <a:pt x="0" y="15349"/>
                    <a:pt x="434" y="15616"/>
                  </a:cubicBezTo>
                  <a:cubicBezTo>
                    <a:pt x="438" y="15619"/>
                    <a:pt x="444" y="15620"/>
                    <a:pt x="450" y="15620"/>
                  </a:cubicBezTo>
                  <a:cubicBezTo>
                    <a:pt x="1062" y="15620"/>
                    <a:pt x="9277" y="2168"/>
                    <a:pt x="9607" y="1606"/>
                  </a:cubicBezTo>
                  <a:cubicBezTo>
                    <a:pt x="9941" y="1039"/>
                    <a:pt x="9841" y="338"/>
                    <a:pt x="9407" y="105"/>
                  </a:cubicBezTo>
                  <a:cubicBezTo>
                    <a:pt x="9283" y="34"/>
                    <a:pt x="9147" y="1"/>
                    <a:pt x="90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1"/>
            <p:cNvSpPr/>
            <p:nvPr/>
          </p:nvSpPr>
          <p:spPr>
            <a:xfrm>
              <a:off x="13206275" y="717725"/>
              <a:ext cx="146800" cy="433500"/>
            </a:xfrm>
            <a:custGeom>
              <a:rect b="b" l="l" r="r" t="t"/>
              <a:pathLst>
                <a:path extrusionOk="0" h="17340" w="5872">
                  <a:moveTo>
                    <a:pt x="4941" y="0"/>
                  </a:moveTo>
                  <a:cubicBezTo>
                    <a:pt x="4497" y="0"/>
                    <a:pt x="4049" y="379"/>
                    <a:pt x="3903" y="960"/>
                  </a:cubicBezTo>
                  <a:cubicBezTo>
                    <a:pt x="3737" y="1594"/>
                    <a:pt x="1" y="17205"/>
                    <a:pt x="501" y="17338"/>
                  </a:cubicBezTo>
                  <a:cubicBezTo>
                    <a:pt x="503" y="17339"/>
                    <a:pt x="505" y="17339"/>
                    <a:pt x="507" y="17339"/>
                  </a:cubicBezTo>
                  <a:cubicBezTo>
                    <a:pt x="1007" y="17339"/>
                    <a:pt x="5539" y="2091"/>
                    <a:pt x="5705" y="1427"/>
                  </a:cubicBezTo>
                  <a:cubicBezTo>
                    <a:pt x="5871" y="793"/>
                    <a:pt x="5638" y="159"/>
                    <a:pt x="5138" y="26"/>
                  </a:cubicBezTo>
                  <a:cubicBezTo>
                    <a:pt x="5073" y="9"/>
                    <a:pt x="5007" y="0"/>
                    <a:pt x="49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 name="Google Shape;1016;p21"/>
          <p:cNvGrpSpPr/>
          <p:nvPr/>
        </p:nvGrpSpPr>
        <p:grpSpPr>
          <a:xfrm rot="8100000">
            <a:off x="-1156108" y="-260860"/>
            <a:ext cx="3179929" cy="1486173"/>
            <a:chOff x="11578450" y="398700"/>
            <a:chExt cx="2926275" cy="1367625"/>
          </a:xfrm>
        </p:grpSpPr>
        <p:sp>
          <p:nvSpPr>
            <p:cNvPr id="1017" name="Google Shape;1017;p21"/>
            <p:cNvSpPr/>
            <p:nvPr/>
          </p:nvSpPr>
          <p:spPr>
            <a:xfrm>
              <a:off x="13127050" y="398700"/>
              <a:ext cx="115950" cy="554875"/>
            </a:xfrm>
            <a:custGeom>
              <a:rect b="b" l="l" r="r" t="t"/>
              <a:pathLst>
                <a:path extrusionOk="0" h="22195" w="4638">
                  <a:moveTo>
                    <a:pt x="3398" y="0"/>
                  </a:moveTo>
                  <a:cubicBezTo>
                    <a:pt x="2817" y="0"/>
                    <a:pt x="2295" y="573"/>
                    <a:pt x="2202" y="1345"/>
                  </a:cubicBezTo>
                  <a:cubicBezTo>
                    <a:pt x="2102" y="2179"/>
                    <a:pt x="1" y="22127"/>
                    <a:pt x="634" y="22194"/>
                  </a:cubicBezTo>
                  <a:cubicBezTo>
                    <a:pt x="636" y="22194"/>
                    <a:pt x="638" y="22194"/>
                    <a:pt x="639" y="22194"/>
                  </a:cubicBezTo>
                  <a:cubicBezTo>
                    <a:pt x="1317" y="22194"/>
                    <a:pt x="4404" y="2477"/>
                    <a:pt x="4504" y="1646"/>
                  </a:cubicBezTo>
                  <a:cubicBezTo>
                    <a:pt x="4637" y="845"/>
                    <a:pt x="4204" y="78"/>
                    <a:pt x="3536" y="11"/>
                  </a:cubicBezTo>
                  <a:cubicBezTo>
                    <a:pt x="3490" y="4"/>
                    <a:pt x="3444" y="0"/>
                    <a:pt x="33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1"/>
            <p:cNvSpPr/>
            <p:nvPr/>
          </p:nvSpPr>
          <p:spPr>
            <a:xfrm>
              <a:off x="12804325" y="404525"/>
              <a:ext cx="115925" cy="554875"/>
            </a:xfrm>
            <a:custGeom>
              <a:rect b="b" l="l" r="r" t="t"/>
              <a:pathLst>
                <a:path extrusionOk="0" h="22195" w="4637">
                  <a:moveTo>
                    <a:pt x="1207" y="1"/>
                  </a:moveTo>
                  <a:cubicBezTo>
                    <a:pt x="1161" y="1"/>
                    <a:pt x="1114" y="4"/>
                    <a:pt x="1068" y="12"/>
                  </a:cubicBezTo>
                  <a:cubicBezTo>
                    <a:pt x="434" y="78"/>
                    <a:pt x="0" y="812"/>
                    <a:pt x="134" y="1646"/>
                  </a:cubicBezTo>
                  <a:cubicBezTo>
                    <a:pt x="234" y="2479"/>
                    <a:pt x="3359" y="22194"/>
                    <a:pt x="4000" y="22194"/>
                  </a:cubicBezTo>
                  <a:cubicBezTo>
                    <a:pt x="4001" y="22194"/>
                    <a:pt x="4002" y="22194"/>
                    <a:pt x="4003" y="22194"/>
                  </a:cubicBezTo>
                  <a:cubicBezTo>
                    <a:pt x="4637" y="22094"/>
                    <a:pt x="2535" y="2180"/>
                    <a:pt x="2435" y="1346"/>
                  </a:cubicBezTo>
                  <a:cubicBezTo>
                    <a:pt x="2343" y="573"/>
                    <a:pt x="1792" y="1"/>
                    <a:pt x="1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1"/>
            <p:cNvSpPr/>
            <p:nvPr/>
          </p:nvSpPr>
          <p:spPr>
            <a:xfrm>
              <a:off x="12440725" y="507475"/>
              <a:ext cx="250200" cy="518675"/>
            </a:xfrm>
            <a:custGeom>
              <a:rect b="b" l="l" r="r" t="t"/>
              <a:pathLst>
                <a:path extrusionOk="0" h="20747" w="10008">
                  <a:moveTo>
                    <a:pt x="1145" y="0"/>
                  </a:moveTo>
                  <a:cubicBezTo>
                    <a:pt x="1027" y="0"/>
                    <a:pt x="911" y="20"/>
                    <a:pt x="801" y="63"/>
                  </a:cubicBezTo>
                  <a:cubicBezTo>
                    <a:pt x="234" y="330"/>
                    <a:pt x="1" y="1131"/>
                    <a:pt x="334" y="1898"/>
                  </a:cubicBezTo>
                  <a:cubicBezTo>
                    <a:pt x="633" y="2693"/>
                    <a:pt x="8704" y="20747"/>
                    <a:pt x="9395" y="20747"/>
                  </a:cubicBezTo>
                  <a:cubicBezTo>
                    <a:pt x="9399" y="20747"/>
                    <a:pt x="9404" y="20746"/>
                    <a:pt x="9407" y="20745"/>
                  </a:cubicBezTo>
                  <a:cubicBezTo>
                    <a:pt x="10008" y="20511"/>
                    <a:pt x="2803" y="1798"/>
                    <a:pt x="2469" y="1031"/>
                  </a:cubicBezTo>
                  <a:cubicBezTo>
                    <a:pt x="2224" y="404"/>
                    <a:pt x="1667" y="0"/>
                    <a:pt x="1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1"/>
            <p:cNvSpPr/>
            <p:nvPr/>
          </p:nvSpPr>
          <p:spPr>
            <a:xfrm>
              <a:off x="12118000" y="701550"/>
              <a:ext cx="366125" cy="448975"/>
            </a:xfrm>
            <a:custGeom>
              <a:rect b="b" l="l" r="r" t="t"/>
              <a:pathLst>
                <a:path extrusionOk="0" h="17959" w="14645">
                  <a:moveTo>
                    <a:pt x="1130" y="1"/>
                  </a:moveTo>
                  <a:cubicBezTo>
                    <a:pt x="903" y="1"/>
                    <a:pt x="686" y="67"/>
                    <a:pt x="501" y="206"/>
                  </a:cubicBezTo>
                  <a:cubicBezTo>
                    <a:pt x="0" y="573"/>
                    <a:pt x="0" y="1440"/>
                    <a:pt x="501" y="2107"/>
                  </a:cubicBezTo>
                  <a:cubicBezTo>
                    <a:pt x="995" y="2767"/>
                    <a:pt x="13350" y="17958"/>
                    <a:pt x="14121" y="17958"/>
                  </a:cubicBezTo>
                  <a:cubicBezTo>
                    <a:pt x="14131" y="17958"/>
                    <a:pt x="14138" y="17956"/>
                    <a:pt x="14144" y="17952"/>
                  </a:cubicBezTo>
                  <a:cubicBezTo>
                    <a:pt x="14644" y="17552"/>
                    <a:pt x="2869" y="1340"/>
                    <a:pt x="2369" y="673"/>
                  </a:cubicBezTo>
                  <a:cubicBezTo>
                    <a:pt x="2020" y="237"/>
                    <a:pt x="1558" y="1"/>
                    <a:pt x="11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1"/>
            <p:cNvSpPr/>
            <p:nvPr/>
          </p:nvSpPr>
          <p:spPr>
            <a:xfrm>
              <a:off x="11852800" y="972500"/>
              <a:ext cx="463700" cy="350100"/>
            </a:xfrm>
            <a:custGeom>
              <a:rect b="b" l="l" r="r" t="t"/>
              <a:pathLst>
                <a:path extrusionOk="0" h="14004" w="18548">
                  <a:moveTo>
                    <a:pt x="1252" y="1"/>
                  </a:moveTo>
                  <a:cubicBezTo>
                    <a:pt x="910" y="1"/>
                    <a:pt x="601" y="126"/>
                    <a:pt x="401" y="376"/>
                  </a:cubicBezTo>
                  <a:cubicBezTo>
                    <a:pt x="1" y="910"/>
                    <a:pt x="234" y="1710"/>
                    <a:pt x="901" y="2244"/>
                  </a:cubicBezTo>
                  <a:cubicBezTo>
                    <a:pt x="1521" y="2733"/>
                    <a:pt x="17068" y="14003"/>
                    <a:pt x="18100" y="14003"/>
                  </a:cubicBezTo>
                  <a:cubicBezTo>
                    <a:pt x="18123" y="14003"/>
                    <a:pt x="18139" y="13997"/>
                    <a:pt x="18147" y="13986"/>
                  </a:cubicBezTo>
                  <a:cubicBezTo>
                    <a:pt x="18547" y="13485"/>
                    <a:pt x="2970" y="876"/>
                    <a:pt x="2302" y="376"/>
                  </a:cubicBezTo>
                  <a:cubicBezTo>
                    <a:pt x="1969" y="126"/>
                    <a:pt x="1594" y="1"/>
                    <a:pt x="1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1"/>
            <p:cNvSpPr/>
            <p:nvPr/>
          </p:nvSpPr>
          <p:spPr>
            <a:xfrm>
              <a:off x="11669350" y="1301625"/>
              <a:ext cx="528725" cy="231475"/>
            </a:xfrm>
            <a:custGeom>
              <a:rect b="b" l="l" r="r" t="t"/>
              <a:pathLst>
                <a:path extrusionOk="0" h="9259" w="21149">
                  <a:moveTo>
                    <a:pt x="1353" y="1"/>
                  </a:moveTo>
                  <a:cubicBezTo>
                    <a:pt x="840" y="1"/>
                    <a:pt x="395" y="240"/>
                    <a:pt x="234" y="654"/>
                  </a:cubicBezTo>
                  <a:cubicBezTo>
                    <a:pt x="0" y="1254"/>
                    <a:pt x="401" y="1988"/>
                    <a:pt x="1168" y="2322"/>
                  </a:cubicBezTo>
                  <a:cubicBezTo>
                    <a:pt x="1906" y="2610"/>
                    <a:pt x="19283" y="9259"/>
                    <a:pt x="20810" y="9259"/>
                  </a:cubicBezTo>
                  <a:cubicBezTo>
                    <a:pt x="20871" y="9259"/>
                    <a:pt x="20906" y="9248"/>
                    <a:pt x="20915" y="9227"/>
                  </a:cubicBezTo>
                  <a:cubicBezTo>
                    <a:pt x="21149" y="8626"/>
                    <a:pt x="2836" y="487"/>
                    <a:pt x="2068" y="153"/>
                  </a:cubicBezTo>
                  <a:cubicBezTo>
                    <a:pt x="1830" y="50"/>
                    <a:pt x="1584" y="1"/>
                    <a:pt x="13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1"/>
            <p:cNvSpPr/>
            <p:nvPr/>
          </p:nvSpPr>
          <p:spPr>
            <a:xfrm>
              <a:off x="11578450" y="1666175"/>
              <a:ext cx="559575" cy="100150"/>
            </a:xfrm>
            <a:custGeom>
              <a:rect b="b" l="l" r="r" t="t"/>
              <a:pathLst>
                <a:path extrusionOk="0" h="4006" w="22383">
                  <a:moveTo>
                    <a:pt x="1504" y="1"/>
                  </a:moveTo>
                  <a:cubicBezTo>
                    <a:pt x="793" y="1"/>
                    <a:pt x="161" y="410"/>
                    <a:pt x="100" y="982"/>
                  </a:cubicBezTo>
                  <a:cubicBezTo>
                    <a:pt x="0" y="1616"/>
                    <a:pt x="601" y="2217"/>
                    <a:pt x="1435" y="2350"/>
                  </a:cubicBezTo>
                  <a:cubicBezTo>
                    <a:pt x="2158" y="2437"/>
                    <a:pt x="17268" y="4005"/>
                    <a:pt x="21301" y="4005"/>
                  </a:cubicBezTo>
                  <a:cubicBezTo>
                    <a:pt x="21917" y="4005"/>
                    <a:pt x="22274" y="3969"/>
                    <a:pt x="22283" y="3885"/>
                  </a:cubicBezTo>
                  <a:cubicBezTo>
                    <a:pt x="22383" y="3251"/>
                    <a:pt x="2569" y="149"/>
                    <a:pt x="1735" y="15"/>
                  </a:cubicBezTo>
                  <a:cubicBezTo>
                    <a:pt x="1658" y="5"/>
                    <a:pt x="1580" y="1"/>
                    <a:pt x="15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1"/>
            <p:cNvSpPr/>
            <p:nvPr/>
          </p:nvSpPr>
          <p:spPr>
            <a:xfrm>
              <a:off x="13945975" y="1625075"/>
              <a:ext cx="558750" cy="100325"/>
            </a:xfrm>
            <a:custGeom>
              <a:rect b="b" l="l" r="r" t="t"/>
              <a:pathLst>
                <a:path extrusionOk="0" h="4013" w="22350">
                  <a:moveTo>
                    <a:pt x="20916" y="0"/>
                  </a:moveTo>
                  <a:cubicBezTo>
                    <a:pt x="20818" y="0"/>
                    <a:pt x="20717" y="8"/>
                    <a:pt x="20615" y="25"/>
                  </a:cubicBezTo>
                  <a:cubicBezTo>
                    <a:pt x="19781" y="125"/>
                    <a:pt x="0" y="3260"/>
                    <a:pt x="67" y="3894"/>
                  </a:cubicBezTo>
                  <a:cubicBezTo>
                    <a:pt x="80" y="3977"/>
                    <a:pt x="431" y="4013"/>
                    <a:pt x="1034" y="4013"/>
                  </a:cubicBezTo>
                  <a:cubicBezTo>
                    <a:pt x="5044" y="4013"/>
                    <a:pt x="20190" y="2413"/>
                    <a:pt x="20915" y="2326"/>
                  </a:cubicBezTo>
                  <a:cubicBezTo>
                    <a:pt x="21749" y="2226"/>
                    <a:pt x="22350" y="1626"/>
                    <a:pt x="22250" y="959"/>
                  </a:cubicBezTo>
                  <a:cubicBezTo>
                    <a:pt x="22191" y="402"/>
                    <a:pt x="21619" y="0"/>
                    <a:pt x="209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1"/>
            <p:cNvSpPr/>
            <p:nvPr/>
          </p:nvSpPr>
          <p:spPr>
            <a:xfrm>
              <a:off x="13874250" y="1263275"/>
              <a:ext cx="529575" cy="231550"/>
            </a:xfrm>
            <a:custGeom>
              <a:rect b="b" l="l" r="r" t="t"/>
              <a:pathLst>
                <a:path extrusionOk="0" h="9262" w="21183">
                  <a:moveTo>
                    <a:pt x="19797" y="0"/>
                  </a:moveTo>
                  <a:cubicBezTo>
                    <a:pt x="19565" y="0"/>
                    <a:pt x="19320" y="49"/>
                    <a:pt x="19081" y="153"/>
                  </a:cubicBezTo>
                  <a:cubicBezTo>
                    <a:pt x="18314" y="453"/>
                    <a:pt x="1" y="8626"/>
                    <a:pt x="267" y="9226"/>
                  </a:cubicBezTo>
                  <a:cubicBezTo>
                    <a:pt x="277" y="9250"/>
                    <a:pt x="316" y="9262"/>
                    <a:pt x="382" y="9262"/>
                  </a:cubicBezTo>
                  <a:cubicBezTo>
                    <a:pt x="1968" y="9262"/>
                    <a:pt x="19245" y="2608"/>
                    <a:pt x="19982" y="2288"/>
                  </a:cubicBezTo>
                  <a:cubicBezTo>
                    <a:pt x="20749" y="1988"/>
                    <a:pt x="21182" y="1220"/>
                    <a:pt x="20949" y="653"/>
                  </a:cubicBezTo>
                  <a:cubicBezTo>
                    <a:pt x="20765" y="240"/>
                    <a:pt x="20312" y="0"/>
                    <a:pt x="19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1"/>
            <p:cNvSpPr/>
            <p:nvPr/>
          </p:nvSpPr>
          <p:spPr>
            <a:xfrm>
              <a:off x="13747500" y="939150"/>
              <a:ext cx="462850" cy="350875"/>
            </a:xfrm>
            <a:custGeom>
              <a:rect b="b" l="l" r="r" t="t"/>
              <a:pathLst>
                <a:path extrusionOk="0" h="14035" w="18514">
                  <a:moveTo>
                    <a:pt x="17263" y="0"/>
                  </a:moveTo>
                  <a:cubicBezTo>
                    <a:pt x="16921" y="0"/>
                    <a:pt x="16545" y="125"/>
                    <a:pt x="16212" y="376"/>
                  </a:cubicBezTo>
                  <a:cubicBezTo>
                    <a:pt x="15545" y="876"/>
                    <a:pt x="0" y="13518"/>
                    <a:pt x="367" y="14019"/>
                  </a:cubicBezTo>
                  <a:cubicBezTo>
                    <a:pt x="376" y="14029"/>
                    <a:pt x="391" y="14034"/>
                    <a:pt x="412" y="14034"/>
                  </a:cubicBezTo>
                  <a:cubicBezTo>
                    <a:pt x="1435" y="14034"/>
                    <a:pt x="16993" y="2734"/>
                    <a:pt x="17646" y="2244"/>
                  </a:cubicBezTo>
                  <a:cubicBezTo>
                    <a:pt x="18313" y="1710"/>
                    <a:pt x="18514" y="909"/>
                    <a:pt x="18113" y="376"/>
                  </a:cubicBezTo>
                  <a:cubicBezTo>
                    <a:pt x="17913" y="125"/>
                    <a:pt x="17605" y="0"/>
                    <a:pt x="17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1"/>
            <p:cNvSpPr/>
            <p:nvPr/>
          </p:nvSpPr>
          <p:spPr>
            <a:xfrm>
              <a:off x="13571525" y="675925"/>
              <a:ext cx="366125" cy="448775"/>
            </a:xfrm>
            <a:custGeom>
              <a:rect b="b" l="l" r="r" t="t"/>
              <a:pathLst>
                <a:path extrusionOk="0" h="17951" w="14645">
                  <a:moveTo>
                    <a:pt x="13524" y="0"/>
                  </a:moveTo>
                  <a:cubicBezTo>
                    <a:pt x="13092" y="0"/>
                    <a:pt x="12610" y="252"/>
                    <a:pt x="12276" y="697"/>
                  </a:cubicBezTo>
                  <a:cubicBezTo>
                    <a:pt x="11776" y="1331"/>
                    <a:pt x="1" y="17576"/>
                    <a:pt x="501" y="17943"/>
                  </a:cubicBezTo>
                  <a:cubicBezTo>
                    <a:pt x="508" y="17948"/>
                    <a:pt x="517" y="17951"/>
                    <a:pt x="527" y="17951"/>
                  </a:cubicBezTo>
                  <a:cubicBezTo>
                    <a:pt x="1352" y="17951"/>
                    <a:pt x="13617" y="2757"/>
                    <a:pt x="14144" y="2098"/>
                  </a:cubicBezTo>
                  <a:cubicBezTo>
                    <a:pt x="14645" y="1431"/>
                    <a:pt x="14645" y="597"/>
                    <a:pt x="14111" y="197"/>
                  </a:cubicBezTo>
                  <a:cubicBezTo>
                    <a:pt x="13944" y="63"/>
                    <a:pt x="13740" y="0"/>
                    <a:pt x="135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1"/>
            <p:cNvSpPr/>
            <p:nvPr/>
          </p:nvSpPr>
          <p:spPr>
            <a:xfrm>
              <a:off x="13360550" y="491550"/>
              <a:ext cx="248525" cy="518775"/>
            </a:xfrm>
            <a:custGeom>
              <a:rect b="b" l="l" r="r" t="t"/>
              <a:pathLst>
                <a:path extrusionOk="0" h="20751" w="9941">
                  <a:moveTo>
                    <a:pt x="8786" y="0"/>
                  </a:moveTo>
                  <a:cubicBezTo>
                    <a:pt x="8274" y="0"/>
                    <a:pt x="7742" y="386"/>
                    <a:pt x="7473" y="1034"/>
                  </a:cubicBezTo>
                  <a:cubicBezTo>
                    <a:pt x="7172" y="1801"/>
                    <a:pt x="1" y="20514"/>
                    <a:pt x="568" y="20748"/>
                  </a:cubicBezTo>
                  <a:cubicBezTo>
                    <a:pt x="571" y="20749"/>
                    <a:pt x="576" y="20750"/>
                    <a:pt x="580" y="20750"/>
                  </a:cubicBezTo>
                  <a:cubicBezTo>
                    <a:pt x="1271" y="20750"/>
                    <a:pt x="9309" y="2664"/>
                    <a:pt x="9641" y="1901"/>
                  </a:cubicBezTo>
                  <a:cubicBezTo>
                    <a:pt x="9941" y="1134"/>
                    <a:pt x="9741" y="300"/>
                    <a:pt x="9140" y="67"/>
                  </a:cubicBezTo>
                  <a:cubicBezTo>
                    <a:pt x="9026" y="22"/>
                    <a:pt x="8906" y="0"/>
                    <a:pt x="87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1">
  <p:cSld name="CUSTOM_5_1_1_1_1_1_1_1_1_1">
    <p:spTree>
      <p:nvGrpSpPr>
        <p:cNvPr id="1029" name="Shape 1029"/>
        <p:cNvGrpSpPr/>
        <p:nvPr/>
      </p:nvGrpSpPr>
      <p:grpSpPr>
        <a:xfrm>
          <a:off x="0" y="0"/>
          <a:ext cx="0" cy="0"/>
          <a:chOff x="0" y="0"/>
          <a:chExt cx="0" cy="0"/>
        </a:xfrm>
      </p:grpSpPr>
      <p:sp>
        <p:nvSpPr>
          <p:cNvPr id="1030" name="Google Shape;1030;p22"/>
          <p:cNvSpPr txBox="1"/>
          <p:nvPr>
            <p:ph type="title"/>
          </p:nvPr>
        </p:nvSpPr>
        <p:spPr>
          <a:xfrm>
            <a:off x="713100" y="497850"/>
            <a:ext cx="7717800" cy="67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grpSp>
        <p:nvGrpSpPr>
          <p:cNvPr id="1031" name="Google Shape;1031;p22"/>
          <p:cNvGrpSpPr/>
          <p:nvPr/>
        </p:nvGrpSpPr>
        <p:grpSpPr>
          <a:xfrm rot="2700000">
            <a:off x="-152454" y="3260246"/>
            <a:ext cx="1734220" cy="2137562"/>
            <a:chOff x="10339348" y="3256306"/>
            <a:chExt cx="1059786" cy="1306269"/>
          </a:xfrm>
        </p:grpSpPr>
        <p:sp>
          <p:nvSpPr>
            <p:cNvPr id="1032" name="Google Shape;1032;p22"/>
            <p:cNvSpPr/>
            <p:nvPr/>
          </p:nvSpPr>
          <p:spPr>
            <a:xfrm>
              <a:off x="10922615" y="3890234"/>
              <a:ext cx="89491" cy="672341"/>
            </a:xfrm>
            <a:custGeom>
              <a:rect b="b" l="l" r="r" t="t"/>
              <a:pathLst>
                <a:path extrusionOk="0" fill="none" h="53139" w="7073">
                  <a:moveTo>
                    <a:pt x="1" y="1"/>
                  </a:moveTo>
                  <a:cubicBezTo>
                    <a:pt x="7073" y="18247"/>
                    <a:pt x="6706" y="39495"/>
                    <a:pt x="1" y="53139"/>
                  </a:cubicBezTo>
                </a:path>
              </a:pathLst>
            </a:custGeom>
            <a:solidFill>
              <a:schemeClr val="dk1"/>
            </a:solid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2"/>
            <p:cNvSpPr/>
            <p:nvPr/>
          </p:nvSpPr>
          <p:spPr>
            <a:xfrm>
              <a:off x="10928106" y="4046821"/>
              <a:ext cx="162496" cy="515754"/>
            </a:xfrm>
            <a:custGeom>
              <a:rect b="b" l="l" r="r" t="t"/>
              <a:pathLst>
                <a:path extrusionOk="0" fill="none" h="40763" w="12843">
                  <a:moveTo>
                    <a:pt x="11309" y="0"/>
                  </a:moveTo>
                  <a:cubicBezTo>
                    <a:pt x="12843" y="15478"/>
                    <a:pt x="8040" y="31723"/>
                    <a:pt x="1" y="40763"/>
                  </a:cubicBezTo>
                </a:path>
              </a:pathLst>
            </a:custGeom>
            <a:solidFill>
              <a:schemeClr val="dk1"/>
            </a:solid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2"/>
            <p:cNvSpPr/>
            <p:nvPr/>
          </p:nvSpPr>
          <p:spPr>
            <a:xfrm>
              <a:off x="10715810" y="4068761"/>
              <a:ext cx="216105" cy="493814"/>
            </a:xfrm>
            <a:custGeom>
              <a:rect b="b" l="l" r="r" t="t"/>
              <a:pathLst>
                <a:path extrusionOk="0" fill="none" h="39029" w="17080">
                  <a:moveTo>
                    <a:pt x="1" y="1"/>
                  </a:moveTo>
                  <a:cubicBezTo>
                    <a:pt x="10809" y="11209"/>
                    <a:pt x="17080" y="26920"/>
                    <a:pt x="16346" y="39029"/>
                  </a:cubicBezTo>
                </a:path>
              </a:pathLst>
            </a:custGeom>
            <a:solidFill>
              <a:schemeClr val="dk1"/>
            </a:solid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2"/>
            <p:cNvSpPr/>
            <p:nvPr/>
          </p:nvSpPr>
          <p:spPr>
            <a:xfrm>
              <a:off x="10619170" y="3256736"/>
              <a:ext cx="607333" cy="606915"/>
            </a:xfrm>
            <a:custGeom>
              <a:rect b="b" l="l" r="r" t="t"/>
              <a:pathLst>
                <a:path extrusionOk="0" h="47968" w="48001">
                  <a:moveTo>
                    <a:pt x="23984" y="0"/>
                  </a:moveTo>
                  <a:cubicBezTo>
                    <a:pt x="10741" y="0"/>
                    <a:pt x="0" y="10741"/>
                    <a:pt x="0" y="23984"/>
                  </a:cubicBezTo>
                  <a:cubicBezTo>
                    <a:pt x="0" y="28487"/>
                    <a:pt x="1234" y="32690"/>
                    <a:pt x="3403" y="36293"/>
                  </a:cubicBezTo>
                  <a:cubicBezTo>
                    <a:pt x="7572" y="43298"/>
                    <a:pt x="15244" y="47968"/>
                    <a:pt x="23984" y="47968"/>
                  </a:cubicBezTo>
                  <a:cubicBezTo>
                    <a:pt x="37260" y="47968"/>
                    <a:pt x="48001" y="37227"/>
                    <a:pt x="48001" y="23984"/>
                  </a:cubicBezTo>
                  <a:cubicBezTo>
                    <a:pt x="48001" y="14778"/>
                    <a:pt x="42831" y="6805"/>
                    <a:pt x="35259" y="2802"/>
                  </a:cubicBezTo>
                  <a:cubicBezTo>
                    <a:pt x="31890" y="1001"/>
                    <a:pt x="28053" y="0"/>
                    <a:pt x="239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2"/>
            <p:cNvSpPr/>
            <p:nvPr/>
          </p:nvSpPr>
          <p:spPr>
            <a:xfrm>
              <a:off x="10619170" y="3256306"/>
              <a:ext cx="489158" cy="495080"/>
            </a:xfrm>
            <a:custGeom>
              <a:rect b="b" l="l" r="r" t="t"/>
              <a:pathLst>
                <a:path extrusionOk="0" h="39129" w="38661">
                  <a:moveTo>
                    <a:pt x="23984" y="1"/>
                  </a:moveTo>
                  <a:cubicBezTo>
                    <a:pt x="10741" y="1"/>
                    <a:pt x="0" y="10742"/>
                    <a:pt x="0" y="24018"/>
                  </a:cubicBezTo>
                  <a:cubicBezTo>
                    <a:pt x="0" y="28521"/>
                    <a:pt x="1234" y="32724"/>
                    <a:pt x="3403" y="36327"/>
                  </a:cubicBezTo>
                  <a:cubicBezTo>
                    <a:pt x="6772" y="38128"/>
                    <a:pt x="10608" y="39129"/>
                    <a:pt x="14677" y="39129"/>
                  </a:cubicBezTo>
                  <a:cubicBezTo>
                    <a:pt x="27920" y="39129"/>
                    <a:pt x="38661" y="28388"/>
                    <a:pt x="38661" y="15145"/>
                  </a:cubicBezTo>
                  <a:cubicBezTo>
                    <a:pt x="38661" y="10642"/>
                    <a:pt x="37393" y="6406"/>
                    <a:pt x="35259" y="2803"/>
                  </a:cubicBezTo>
                  <a:cubicBezTo>
                    <a:pt x="31890" y="1035"/>
                    <a:pt x="28053" y="1"/>
                    <a:pt x="239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2"/>
            <p:cNvSpPr/>
            <p:nvPr/>
          </p:nvSpPr>
          <p:spPr>
            <a:xfrm>
              <a:off x="10889276" y="3834525"/>
              <a:ext cx="67122" cy="71335"/>
            </a:xfrm>
            <a:custGeom>
              <a:rect b="b" l="l" r="r" t="t"/>
              <a:pathLst>
                <a:path extrusionOk="0" h="5638" w="5305">
                  <a:moveTo>
                    <a:pt x="2636" y="0"/>
                  </a:moveTo>
                  <a:lnTo>
                    <a:pt x="968" y="2402"/>
                  </a:lnTo>
                  <a:cubicBezTo>
                    <a:pt x="1" y="3770"/>
                    <a:pt x="968" y="5638"/>
                    <a:pt x="2636" y="5638"/>
                  </a:cubicBezTo>
                  <a:cubicBezTo>
                    <a:pt x="4304" y="5638"/>
                    <a:pt x="5304" y="3770"/>
                    <a:pt x="4337" y="2402"/>
                  </a:cubicBezTo>
                  <a:lnTo>
                    <a:pt x="2636" y="0"/>
                  </a:lnTo>
                  <a:close/>
                </a:path>
              </a:pathLst>
            </a:custGeom>
            <a:solidFill>
              <a:srgbClr val="A91D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2"/>
            <p:cNvSpPr/>
            <p:nvPr/>
          </p:nvSpPr>
          <p:spPr>
            <a:xfrm>
              <a:off x="10896880" y="3551691"/>
              <a:ext cx="502254" cy="483654"/>
            </a:xfrm>
            <a:custGeom>
              <a:rect b="b" l="l" r="r" t="t"/>
              <a:pathLst>
                <a:path extrusionOk="0" h="38226" w="39696">
                  <a:moveTo>
                    <a:pt x="19321" y="0"/>
                  </a:moveTo>
                  <a:cubicBezTo>
                    <a:pt x="10956" y="0"/>
                    <a:pt x="3292" y="5554"/>
                    <a:pt x="934" y="14015"/>
                  </a:cubicBezTo>
                  <a:cubicBezTo>
                    <a:pt x="0" y="17317"/>
                    <a:pt x="33" y="20687"/>
                    <a:pt x="801" y="23789"/>
                  </a:cubicBezTo>
                  <a:cubicBezTo>
                    <a:pt x="2435" y="30227"/>
                    <a:pt x="7372" y="35597"/>
                    <a:pt x="14244" y="37532"/>
                  </a:cubicBezTo>
                  <a:cubicBezTo>
                    <a:pt x="15948" y="38001"/>
                    <a:pt x="17662" y="38225"/>
                    <a:pt x="19348" y="38225"/>
                  </a:cubicBezTo>
                  <a:cubicBezTo>
                    <a:pt x="27723" y="38225"/>
                    <a:pt x="35400" y="32692"/>
                    <a:pt x="37760" y="24222"/>
                  </a:cubicBezTo>
                  <a:cubicBezTo>
                    <a:pt x="39695" y="17217"/>
                    <a:pt x="37460" y="10046"/>
                    <a:pt x="32590" y="5342"/>
                  </a:cubicBezTo>
                  <a:cubicBezTo>
                    <a:pt x="30388" y="3207"/>
                    <a:pt x="27620" y="1573"/>
                    <a:pt x="24451" y="706"/>
                  </a:cubicBezTo>
                  <a:cubicBezTo>
                    <a:pt x="22738" y="228"/>
                    <a:pt x="21015" y="0"/>
                    <a:pt x="193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2"/>
            <p:cNvSpPr/>
            <p:nvPr/>
          </p:nvSpPr>
          <p:spPr>
            <a:xfrm>
              <a:off x="10896880" y="3551653"/>
              <a:ext cx="422480" cy="368466"/>
            </a:xfrm>
            <a:custGeom>
              <a:rect b="b" l="l" r="r" t="t"/>
              <a:pathLst>
                <a:path extrusionOk="0" h="29122" w="33391">
                  <a:moveTo>
                    <a:pt x="19303" y="1"/>
                  </a:moveTo>
                  <a:cubicBezTo>
                    <a:pt x="10945" y="1"/>
                    <a:pt x="3290" y="5530"/>
                    <a:pt x="934" y="13985"/>
                  </a:cubicBezTo>
                  <a:cubicBezTo>
                    <a:pt x="0" y="17320"/>
                    <a:pt x="33" y="20656"/>
                    <a:pt x="801" y="23792"/>
                  </a:cubicBezTo>
                  <a:cubicBezTo>
                    <a:pt x="3036" y="25927"/>
                    <a:pt x="5771" y="27528"/>
                    <a:pt x="8973" y="28428"/>
                  </a:cubicBezTo>
                  <a:cubicBezTo>
                    <a:pt x="10672" y="28898"/>
                    <a:pt x="12382" y="29122"/>
                    <a:pt x="14066" y="29122"/>
                  </a:cubicBezTo>
                  <a:cubicBezTo>
                    <a:pt x="22429" y="29122"/>
                    <a:pt x="30130" y="23588"/>
                    <a:pt x="32490" y="15119"/>
                  </a:cubicBezTo>
                  <a:cubicBezTo>
                    <a:pt x="33391" y="11816"/>
                    <a:pt x="33391" y="8447"/>
                    <a:pt x="32590" y="5345"/>
                  </a:cubicBezTo>
                  <a:cubicBezTo>
                    <a:pt x="30388" y="3210"/>
                    <a:pt x="27620" y="1576"/>
                    <a:pt x="24451" y="709"/>
                  </a:cubicBezTo>
                  <a:cubicBezTo>
                    <a:pt x="22732" y="229"/>
                    <a:pt x="21003" y="1"/>
                    <a:pt x="193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2"/>
            <p:cNvSpPr/>
            <p:nvPr/>
          </p:nvSpPr>
          <p:spPr>
            <a:xfrm>
              <a:off x="11047128" y="4003765"/>
              <a:ext cx="50825" cy="55709"/>
            </a:xfrm>
            <a:custGeom>
              <a:rect b="b" l="l" r="r" t="t"/>
              <a:pathLst>
                <a:path extrusionOk="0" h="4403" w="4017">
                  <a:moveTo>
                    <a:pt x="2836" y="1"/>
                  </a:moveTo>
                  <a:lnTo>
                    <a:pt x="1034" y="1502"/>
                  </a:lnTo>
                  <a:cubicBezTo>
                    <a:pt x="0" y="2336"/>
                    <a:pt x="367" y="3970"/>
                    <a:pt x="1635" y="4337"/>
                  </a:cubicBezTo>
                  <a:cubicBezTo>
                    <a:pt x="1793" y="4382"/>
                    <a:pt x="1949" y="4403"/>
                    <a:pt x="2100" y="4403"/>
                  </a:cubicBezTo>
                  <a:cubicBezTo>
                    <a:pt x="3189" y="4403"/>
                    <a:pt x="4017" y="3315"/>
                    <a:pt x="3636" y="2202"/>
                  </a:cubicBezTo>
                  <a:lnTo>
                    <a:pt x="2836"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2"/>
            <p:cNvSpPr/>
            <p:nvPr/>
          </p:nvSpPr>
          <p:spPr>
            <a:xfrm>
              <a:off x="10339348" y="3584537"/>
              <a:ext cx="549523" cy="483667"/>
            </a:xfrm>
            <a:custGeom>
              <a:rect b="b" l="l" r="r" t="t"/>
              <a:pathLst>
                <a:path extrusionOk="0" h="38227" w="43432">
                  <a:moveTo>
                    <a:pt x="21671" y="1"/>
                  </a:moveTo>
                  <a:cubicBezTo>
                    <a:pt x="19220" y="1"/>
                    <a:pt x="16733" y="475"/>
                    <a:pt x="14344" y="1479"/>
                  </a:cubicBezTo>
                  <a:cubicBezTo>
                    <a:pt x="4604" y="5582"/>
                    <a:pt x="0" y="16756"/>
                    <a:pt x="4103" y="26497"/>
                  </a:cubicBezTo>
                  <a:cubicBezTo>
                    <a:pt x="4971" y="28565"/>
                    <a:pt x="6171" y="30433"/>
                    <a:pt x="7606" y="32000"/>
                  </a:cubicBezTo>
                  <a:cubicBezTo>
                    <a:pt x="11236" y="35973"/>
                    <a:pt x="16382" y="38227"/>
                    <a:pt x="21728" y="38227"/>
                  </a:cubicBezTo>
                  <a:cubicBezTo>
                    <a:pt x="24193" y="38227"/>
                    <a:pt x="26700" y="37748"/>
                    <a:pt x="29121" y="36737"/>
                  </a:cubicBezTo>
                  <a:cubicBezTo>
                    <a:pt x="38828" y="32668"/>
                    <a:pt x="43431" y="21460"/>
                    <a:pt x="39328" y="11719"/>
                  </a:cubicBezTo>
                  <a:cubicBezTo>
                    <a:pt x="37194" y="6616"/>
                    <a:pt x="33091" y="2946"/>
                    <a:pt x="28287" y="1178"/>
                  </a:cubicBezTo>
                  <a:cubicBezTo>
                    <a:pt x="26185" y="408"/>
                    <a:pt x="23944" y="1"/>
                    <a:pt x="216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2"/>
            <p:cNvSpPr/>
            <p:nvPr/>
          </p:nvSpPr>
          <p:spPr>
            <a:xfrm>
              <a:off x="10339765" y="3584537"/>
              <a:ext cx="453301" cy="419430"/>
            </a:xfrm>
            <a:custGeom>
              <a:rect b="b" l="l" r="r" t="t"/>
              <a:pathLst>
                <a:path extrusionOk="0" h="33150" w="35827">
                  <a:moveTo>
                    <a:pt x="21638" y="1"/>
                  </a:moveTo>
                  <a:cubicBezTo>
                    <a:pt x="19187" y="1"/>
                    <a:pt x="16700" y="475"/>
                    <a:pt x="14311" y="1479"/>
                  </a:cubicBezTo>
                  <a:cubicBezTo>
                    <a:pt x="4571" y="5582"/>
                    <a:pt x="1" y="16756"/>
                    <a:pt x="4070" y="26497"/>
                  </a:cubicBezTo>
                  <a:cubicBezTo>
                    <a:pt x="4938" y="28565"/>
                    <a:pt x="6138" y="30433"/>
                    <a:pt x="7573" y="32000"/>
                  </a:cubicBezTo>
                  <a:cubicBezTo>
                    <a:pt x="9664" y="32751"/>
                    <a:pt x="11885" y="33150"/>
                    <a:pt x="14137" y="33150"/>
                  </a:cubicBezTo>
                  <a:cubicBezTo>
                    <a:pt x="16591" y="33150"/>
                    <a:pt x="19082" y="32676"/>
                    <a:pt x="21483" y="31667"/>
                  </a:cubicBezTo>
                  <a:cubicBezTo>
                    <a:pt x="31223" y="27564"/>
                    <a:pt x="35826" y="16389"/>
                    <a:pt x="31723" y="6649"/>
                  </a:cubicBezTo>
                  <a:cubicBezTo>
                    <a:pt x="30856" y="4581"/>
                    <a:pt x="29689" y="2746"/>
                    <a:pt x="28254" y="1178"/>
                  </a:cubicBezTo>
                  <a:cubicBezTo>
                    <a:pt x="26152" y="408"/>
                    <a:pt x="23911" y="1"/>
                    <a:pt x="216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2"/>
            <p:cNvSpPr/>
            <p:nvPr/>
          </p:nvSpPr>
          <p:spPr>
            <a:xfrm>
              <a:off x="10689404" y="4027817"/>
              <a:ext cx="48371" cy="54089"/>
            </a:xfrm>
            <a:custGeom>
              <a:rect b="b" l="l" r="r" t="t"/>
              <a:pathLst>
                <a:path extrusionOk="0" h="4275" w="3823">
                  <a:moveTo>
                    <a:pt x="720" y="1"/>
                  </a:moveTo>
                  <a:lnTo>
                    <a:pt x="220" y="2269"/>
                  </a:lnTo>
                  <a:cubicBezTo>
                    <a:pt x="0" y="3340"/>
                    <a:pt x="843" y="4275"/>
                    <a:pt x="1836" y="4275"/>
                  </a:cubicBezTo>
                  <a:cubicBezTo>
                    <a:pt x="2049" y="4275"/>
                    <a:pt x="2270" y="4232"/>
                    <a:pt x="2488" y="4137"/>
                  </a:cubicBezTo>
                  <a:cubicBezTo>
                    <a:pt x="3689" y="3637"/>
                    <a:pt x="3822" y="1969"/>
                    <a:pt x="2722" y="1235"/>
                  </a:cubicBezTo>
                  <a:lnTo>
                    <a:pt x="7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2"/>
            <p:cNvSpPr/>
            <p:nvPr/>
          </p:nvSpPr>
          <p:spPr>
            <a:xfrm>
              <a:off x="11001124" y="3594583"/>
              <a:ext cx="81469" cy="68260"/>
            </a:xfrm>
            <a:custGeom>
              <a:rect b="b" l="l" r="r" t="t"/>
              <a:pathLst>
                <a:path extrusionOk="0" h="5395" w="6439">
                  <a:moveTo>
                    <a:pt x="4941" y="0"/>
                  </a:moveTo>
                  <a:cubicBezTo>
                    <a:pt x="4134" y="0"/>
                    <a:pt x="3029" y="517"/>
                    <a:pt x="2035" y="1418"/>
                  </a:cubicBezTo>
                  <a:cubicBezTo>
                    <a:pt x="634" y="2719"/>
                    <a:pt x="0" y="4354"/>
                    <a:pt x="667" y="5054"/>
                  </a:cubicBezTo>
                  <a:cubicBezTo>
                    <a:pt x="867" y="5285"/>
                    <a:pt x="1172" y="5394"/>
                    <a:pt x="1540" y="5394"/>
                  </a:cubicBezTo>
                  <a:cubicBezTo>
                    <a:pt x="2342" y="5394"/>
                    <a:pt x="3443" y="4879"/>
                    <a:pt x="4403" y="3987"/>
                  </a:cubicBezTo>
                  <a:cubicBezTo>
                    <a:pt x="5838" y="2686"/>
                    <a:pt x="6438" y="1052"/>
                    <a:pt x="5804" y="318"/>
                  </a:cubicBezTo>
                  <a:cubicBezTo>
                    <a:pt x="5599" y="102"/>
                    <a:pt x="5300" y="0"/>
                    <a:pt x="49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2"/>
            <p:cNvSpPr/>
            <p:nvPr/>
          </p:nvSpPr>
          <p:spPr>
            <a:xfrm>
              <a:off x="10719188" y="3355602"/>
              <a:ext cx="81887" cy="68159"/>
            </a:xfrm>
            <a:custGeom>
              <a:rect b="b" l="l" r="r" t="t"/>
              <a:pathLst>
                <a:path extrusionOk="0" h="5387" w="6472">
                  <a:moveTo>
                    <a:pt x="4918" y="1"/>
                  </a:moveTo>
                  <a:cubicBezTo>
                    <a:pt x="4113" y="1"/>
                    <a:pt x="3019" y="501"/>
                    <a:pt x="2036" y="1393"/>
                  </a:cubicBezTo>
                  <a:cubicBezTo>
                    <a:pt x="635" y="2727"/>
                    <a:pt x="1" y="4362"/>
                    <a:pt x="668" y="5062"/>
                  </a:cubicBezTo>
                  <a:cubicBezTo>
                    <a:pt x="876" y="5281"/>
                    <a:pt x="1183" y="5386"/>
                    <a:pt x="1548" y="5386"/>
                  </a:cubicBezTo>
                  <a:cubicBezTo>
                    <a:pt x="2352" y="5386"/>
                    <a:pt x="3441" y="4879"/>
                    <a:pt x="4404" y="3961"/>
                  </a:cubicBezTo>
                  <a:cubicBezTo>
                    <a:pt x="5838" y="2661"/>
                    <a:pt x="6472" y="1026"/>
                    <a:pt x="5805" y="326"/>
                  </a:cubicBezTo>
                  <a:cubicBezTo>
                    <a:pt x="5595" y="105"/>
                    <a:pt x="5287" y="1"/>
                    <a:pt x="49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 name="Google Shape;1046;p22"/>
          <p:cNvGrpSpPr/>
          <p:nvPr/>
        </p:nvGrpSpPr>
        <p:grpSpPr>
          <a:xfrm>
            <a:off x="186264" y="225761"/>
            <a:ext cx="8749566" cy="4564276"/>
            <a:chOff x="186264" y="225761"/>
            <a:chExt cx="8749566" cy="4564276"/>
          </a:xfrm>
        </p:grpSpPr>
        <p:sp>
          <p:nvSpPr>
            <p:cNvPr id="1047" name="Google Shape;1047;p22"/>
            <p:cNvSpPr/>
            <p:nvPr/>
          </p:nvSpPr>
          <p:spPr>
            <a:xfrm>
              <a:off x="8149721" y="481003"/>
              <a:ext cx="124257" cy="232086"/>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2"/>
            <p:cNvSpPr/>
            <p:nvPr/>
          </p:nvSpPr>
          <p:spPr>
            <a:xfrm>
              <a:off x="8565821" y="225761"/>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2"/>
            <p:cNvSpPr/>
            <p:nvPr/>
          </p:nvSpPr>
          <p:spPr>
            <a:xfrm>
              <a:off x="243264" y="2007290"/>
              <a:ext cx="120119" cy="208087"/>
            </a:xfrm>
            <a:custGeom>
              <a:rect b="b" l="l" r="r" t="t"/>
              <a:pathLst>
                <a:path extrusionOk="0" h="5029" w="2903">
                  <a:moveTo>
                    <a:pt x="617" y="0"/>
                  </a:moveTo>
                  <a:cubicBezTo>
                    <a:pt x="547" y="0"/>
                    <a:pt x="475" y="8"/>
                    <a:pt x="401" y="25"/>
                  </a:cubicBezTo>
                  <a:lnTo>
                    <a:pt x="1" y="526"/>
                  </a:lnTo>
                  <a:cubicBezTo>
                    <a:pt x="668" y="1927"/>
                    <a:pt x="901" y="3528"/>
                    <a:pt x="701" y="5029"/>
                  </a:cubicBezTo>
                  <a:cubicBezTo>
                    <a:pt x="1288" y="4861"/>
                    <a:pt x="1922" y="4787"/>
                    <a:pt x="2543" y="4787"/>
                  </a:cubicBezTo>
                  <a:cubicBezTo>
                    <a:pt x="2664" y="4787"/>
                    <a:pt x="2784" y="4790"/>
                    <a:pt x="2903" y="4795"/>
                  </a:cubicBezTo>
                  <a:cubicBezTo>
                    <a:pt x="2702" y="3761"/>
                    <a:pt x="2436" y="2727"/>
                    <a:pt x="2102" y="1693"/>
                  </a:cubicBezTo>
                  <a:cubicBezTo>
                    <a:pt x="1888" y="930"/>
                    <a:pt x="1368" y="0"/>
                    <a:pt x="617"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2"/>
            <p:cNvSpPr/>
            <p:nvPr/>
          </p:nvSpPr>
          <p:spPr>
            <a:xfrm>
              <a:off x="8582009" y="1067117"/>
              <a:ext cx="245700" cy="241562"/>
            </a:xfrm>
            <a:custGeom>
              <a:rect b="b" l="l" r="r" t="t"/>
              <a:pathLst>
                <a:path extrusionOk="0" h="5838" w="5938">
                  <a:moveTo>
                    <a:pt x="3870" y="0"/>
                  </a:moveTo>
                  <a:cubicBezTo>
                    <a:pt x="3536" y="501"/>
                    <a:pt x="3269" y="1001"/>
                    <a:pt x="3036" y="1535"/>
                  </a:cubicBezTo>
                  <a:lnTo>
                    <a:pt x="3370" y="1301"/>
                  </a:lnTo>
                  <a:lnTo>
                    <a:pt x="3370" y="1301"/>
                  </a:lnTo>
                  <a:cubicBezTo>
                    <a:pt x="3036" y="2002"/>
                    <a:pt x="2669" y="2702"/>
                    <a:pt x="2135" y="3236"/>
                  </a:cubicBezTo>
                  <a:cubicBezTo>
                    <a:pt x="1734" y="3590"/>
                    <a:pt x="1182" y="3844"/>
                    <a:pt x="646" y="3844"/>
                  </a:cubicBezTo>
                  <a:cubicBezTo>
                    <a:pt x="424" y="3844"/>
                    <a:pt x="205" y="3801"/>
                    <a:pt x="0" y="3703"/>
                  </a:cubicBezTo>
                  <a:lnTo>
                    <a:pt x="0" y="3703"/>
                  </a:lnTo>
                  <a:cubicBezTo>
                    <a:pt x="601" y="4270"/>
                    <a:pt x="968" y="5037"/>
                    <a:pt x="1101" y="5838"/>
                  </a:cubicBezTo>
                  <a:cubicBezTo>
                    <a:pt x="3036" y="5271"/>
                    <a:pt x="4771" y="4037"/>
                    <a:pt x="5938" y="2402"/>
                  </a:cubicBezTo>
                  <a:cubicBezTo>
                    <a:pt x="5137" y="1702"/>
                    <a:pt x="4437" y="901"/>
                    <a:pt x="3870"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2"/>
            <p:cNvSpPr/>
            <p:nvPr/>
          </p:nvSpPr>
          <p:spPr>
            <a:xfrm rot="5400000">
              <a:off x="113791" y="1370195"/>
              <a:ext cx="478986" cy="334041"/>
            </a:xfrm>
            <a:custGeom>
              <a:rect b="b" l="l" r="r" t="t"/>
              <a:pathLst>
                <a:path extrusionOk="0" fill="none" h="8073" w="11576">
                  <a:moveTo>
                    <a:pt x="167" y="8073"/>
                  </a:moveTo>
                  <a:cubicBezTo>
                    <a:pt x="0" y="6405"/>
                    <a:pt x="634" y="4637"/>
                    <a:pt x="1868" y="3503"/>
                  </a:cubicBezTo>
                  <a:cubicBezTo>
                    <a:pt x="2202" y="3169"/>
                    <a:pt x="2636" y="2869"/>
                    <a:pt x="3103" y="2936"/>
                  </a:cubicBezTo>
                  <a:cubicBezTo>
                    <a:pt x="3536" y="2969"/>
                    <a:pt x="3870" y="3336"/>
                    <a:pt x="4103" y="3703"/>
                  </a:cubicBezTo>
                  <a:cubicBezTo>
                    <a:pt x="4303" y="3970"/>
                    <a:pt x="4470" y="4303"/>
                    <a:pt x="4437" y="4670"/>
                  </a:cubicBezTo>
                  <a:cubicBezTo>
                    <a:pt x="4437" y="5004"/>
                    <a:pt x="4237" y="5371"/>
                    <a:pt x="3903" y="5471"/>
                  </a:cubicBezTo>
                  <a:cubicBezTo>
                    <a:pt x="3470" y="5571"/>
                    <a:pt x="3069" y="5204"/>
                    <a:pt x="2969" y="4804"/>
                  </a:cubicBezTo>
                  <a:cubicBezTo>
                    <a:pt x="2869" y="4403"/>
                    <a:pt x="3036" y="3970"/>
                    <a:pt x="3236" y="3603"/>
                  </a:cubicBezTo>
                  <a:cubicBezTo>
                    <a:pt x="3570" y="3036"/>
                    <a:pt x="4070" y="2535"/>
                    <a:pt x="4704" y="2402"/>
                  </a:cubicBezTo>
                  <a:cubicBezTo>
                    <a:pt x="5338" y="2268"/>
                    <a:pt x="6105" y="2635"/>
                    <a:pt x="6238" y="3269"/>
                  </a:cubicBezTo>
                  <a:cubicBezTo>
                    <a:pt x="6338" y="3703"/>
                    <a:pt x="5938" y="4237"/>
                    <a:pt x="5538" y="4003"/>
                  </a:cubicBezTo>
                  <a:cubicBezTo>
                    <a:pt x="5137" y="3236"/>
                    <a:pt x="5504" y="2235"/>
                    <a:pt x="6105" y="1601"/>
                  </a:cubicBezTo>
                  <a:cubicBezTo>
                    <a:pt x="6472" y="1201"/>
                    <a:pt x="7005" y="867"/>
                    <a:pt x="7572" y="968"/>
                  </a:cubicBezTo>
                  <a:cubicBezTo>
                    <a:pt x="8106" y="1068"/>
                    <a:pt x="8473" y="1635"/>
                    <a:pt x="8506" y="2202"/>
                  </a:cubicBezTo>
                  <a:cubicBezTo>
                    <a:pt x="8506" y="2735"/>
                    <a:pt x="8240" y="3269"/>
                    <a:pt x="7873" y="3669"/>
                  </a:cubicBezTo>
                  <a:cubicBezTo>
                    <a:pt x="7572" y="2702"/>
                    <a:pt x="7906" y="1535"/>
                    <a:pt x="8673" y="867"/>
                  </a:cubicBezTo>
                  <a:cubicBezTo>
                    <a:pt x="9440" y="167"/>
                    <a:pt x="10608" y="0"/>
                    <a:pt x="11575" y="400"/>
                  </a:cubicBezTo>
                </a:path>
              </a:pathLst>
            </a:custGeom>
            <a:no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2"/>
            <p:cNvSpPr/>
            <p:nvPr/>
          </p:nvSpPr>
          <p:spPr>
            <a:xfrm>
              <a:off x="8611665" y="1590983"/>
              <a:ext cx="186364" cy="513495"/>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no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2"/>
            <p:cNvSpPr/>
            <p:nvPr/>
          </p:nvSpPr>
          <p:spPr>
            <a:xfrm>
              <a:off x="357687" y="2749199"/>
              <a:ext cx="143621" cy="230555"/>
            </a:xfrm>
            <a:custGeom>
              <a:rect b="b" l="l" r="r" t="t"/>
              <a:pathLst>
                <a:path extrusionOk="0" h="5572" w="3471">
                  <a:moveTo>
                    <a:pt x="1435" y="1"/>
                  </a:moveTo>
                  <a:cubicBezTo>
                    <a:pt x="1702" y="1502"/>
                    <a:pt x="1168" y="3170"/>
                    <a:pt x="1" y="4204"/>
                  </a:cubicBezTo>
                  <a:cubicBezTo>
                    <a:pt x="701" y="4738"/>
                    <a:pt x="1469" y="5205"/>
                    <a:pt x="2269" y="5571"/>
                  </a:cubicBezTo>
                  <a:cubicBezTo>
                    <a:pt x="2503" y="4637"/>
                    <a:pt x="3103" y="3837"/>
                    <a:pt x="3337" y="2903"/>
                  </a:cubicBezTo>
                  <a:cubicBezTo>
                    <a:pt x="3470" y="2269"/>
                    <a:pt x="3470" y="1569"/>
                    <a:pt x="3136" y="1035"/>
                  </a:cubicBezTo>
                  <a:cubicBezTo>
                    <a:pt x="2866" y="574"/>
                    <a:pt x="2375" y="246"/>
                    <a:pt x="1860" y="246"/>
                  </a:cubicBezTo>
                  <a:cubicBezTo>
                    <a:pt x="1741" y="246"/>
                    <a:pt x="1621" y="263"/>
                    <a:pt x="1502" y="301"/>
                  </a:cubicBezTo>
                  <a:lnTo>
                    <a:pt x="143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2"/>
            <p:cNvSpPr/>
            <p:nvPr/>
          </p:nvSpPr>
          <p:spPr>
            <a:xfrm>
              <a:off x="8650375" y="2305246"/>
              <a:ext cx="143580" cy="231921"/>
            </a:xfrm>
            <a:custGeom>
              <a:rect b="b" l="l" r="r" t="t"/>
              <a:pathLst>
                <a:path extrusionOk="0" h="5605" w="3470">
                  <a:moveTo>
                    <a:pt x="1435" y="1"/>
                  </a:moveTo>
                  <a:cubicBezTo>
                    <a:pt x="1735" y="1535"/>
                    <a:pt x="1168" y="3203"/>
                    <a:pt x="0" y="4237"/>
                  </a:cubicBezTo>
                  <a:cubicBezTo>
                    <a:pt x="734" y="4771"/>
                    <a:pt x="1468" y="5238"/>
                    <a:pt x="2269" y="5605"/>
                  </a:cubicBezTo>
                  <a:cubicBezTo>
                    <a:pt x="2502" y="4671"/>
                    <a:pt x="3103" y="3870"/>
                    <a:pt x="3336" y="2936"/>
                  </a:cubicBezTo>
                  <a:cubicBezTo>
                    <a:pt x="3470" y="2302"/>
                    <a:pt x="3470" y="1602"/>
                    <a:pt x="3136" y="1068"/>
                  </a:cubicBezTo>
                  <a:cubicBezTo>
                    <a:pt x="2865" y="607"/>
                    <a:pt x="2374" y="279"/>
                    <a:pt x="1860" y="279"/>
                  </a:cubicBezTo>
                  <a:cubicBezTo>
                    <a:pt x="1741" y="279"/>
                    <a:pt x="1621" y="296"/>
                    <a:pt x="1501" y="334"/>
                  </a:cubicBezTo>
                  <a:lnTo>
                    <a:pt x="1435"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2"/>
            <p:cNvSpPr/>
            <p:nvPr/>
          </p:nvSpPr>
          <p:spPr>
            <a:xfrm>
              <a:off x="8514073" y="3991512"/>
              <a:ext cx="229149" cy="612842"/>
            </a:xfrm>
            <a:custGeom>
              <a:rect b="b" l="l" r="r" t="t"/>
              <a:pathLst>
                <a:path extrusionOk="0" fill="none" h="14811" w="5538">
                  <a:moveTo>
                    <a:pt x="2235" y="0"/>
                  </a:moveTo>
                  <a:cubicBezTo>
                    <a:pt x="3603" y="1101"/>
                    <a:pt x="4603" y="2602"/>
                    <a:pt x="5104" y="4237"/>
                  </a:cubicBezTo>
                  <a:cubicBezTo>
                    <a:pt x="5271" y="4871"/>
                    <a:pt x="5304" y="5671"/>
                    <a:pt x="4737" y="5938"/>
                  </a:cubicBezTo>
                  <a:cubicBezTo>
                    <a:pt x="4203" y="6205"/>
                    <a:pt x="3536" y="5504"/>
                    <a:pt x="3769" y="4971"/>
                  </a:cubicBezTo>
                  <a:cubicBezTo>
                    <a:pt x="4770" y="5237"/>
                    <a:pt x="5537" y="6205"/>
                    <a:pt x="5504" y="7239"/>
                  </a:cubicBezTo>
                  <a:cubicBezTo>
                    <a:pt x="5471" y="8240"/>
                    <a:pt x="4670" y="9207"/>
                    <a:pt x="3636" y="9374"/>
                  </a:cubicBezTo>
                  <a:cubicBezTo>
                    <a:pt x="3236" y="9440"/>
                    <a:pt x="2602" y="9107"/>
                    <a:pt x="2835" y="8740"/>
                  </a:cubicBezTo>
                  <a:cubicBezTo>
                    <a:pt x="4003" y="8506"/>
                    <a:pt x="5004" y="9874"/>
                    <a:pt x="4804" y="11042"/>
                  </a:cubicBezTo>
                  <a:cubicBezTo>
                    <a:pt x="4637" y="12209"/>
                    <a:pt x="3636" y="13076"/>
                    <a:pt x="2635" y="13677"/>
                  </a:cubicBezTo>
                  <a:cubicBezTo>
                    <a:pt x="1801" y="14177"/>
                    <a:pt x="934" y="14544"/>
                    <a:pt x="0" y="14811"/>
                  </a:cubicBezTo>
                </a:path>
              </a:pathLst>
            </a:custGeom>
            <a:noFill/>
            <a:ln cap="flat" cmpd="sng" w="6675">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2"/>
            <p:cNvSpPr/>
            <p:nvPr/>
          </p:nvSpPr>
          <p:spPr>
            <a:xfrm>
              <a:off x="8721825" y="2814153"/>
              <a:ext cx="214004" cy="335447"/>
            </a:xfrm>
            <a:custGeom>
              <a:rect b="b" l="l" r="r" t="t"/>
              <a:pathLst>
                <a:path extrusionOk="0" h="8107" w="5172">
                  <a:moveTo>
                    <a:pt x="1969" y="0"/>
                  </a:moveTo>
                  <a:lnTo>
                    <a:pt x="1969" y="0"/>
                  </a:lnTo>
                  <a:cubicBezTo>
                    <a:pt x="2036" y="801"/>
                    <a:pt x="2102" y="1635"/>
                    <a:pt x="2169" y="2469"/>
                  </a:cubicBezTo>
                  <a:lnTo>
                    <a:pt x="1969" y="2102"/>
                  </a:lnTo>
                  <a:lnTo>
                    <a:pt x="1969" y="2102"/>
                  </a:lnTo>
                  <a:cubicBezTo>
                    <a:pt x="2136" y="3069"/>
                    <a:pt x="2269" y="4037"/>
                    <a:pt x="2002" y="5004"/>
                  </a:cubicBezTo>
                  <a:cubicBezTo>
                    <a:pt x="1735" y="5938"/>
                    <a:pt x="968" y="6805"/>
                    <a:pt x="1" y="6805"/>
                  </a:cubicBezTo>
                  <a:cubicBezTo>
                    <a:pt x="768" y="7239"/>
                    <a:pt x="1569" y="7673"/>
                    <a:pt x="2369" y="8106"/>
                  </a:cubicBezTo>
                  <a:cubicBezTo>
                    <a:pt x="3904" y="6472"/>
                    <a:pt x="4871" y="4303"/>
                    <a:pt x="5138" y="2069"/>
                  </a:cubicBezTo>
                  <a:cubicBezTo>
                    <a:pt x="5138" y="1868"/>
                    <a:pt x="5171" y="1635"/>
                    <a:pt x="5071" y="1435"/>
                  </a:cubicBezTo>
                  <a:cubicBezTo>
                    <a:pt x="4938" y="1201"/>
                    <a:pt x="4671" y="1101"/>
                    <a:pt x="4437" y="1001"/>
                  </a:cubicBezTo>
                  <a:cubicBezTo>
                    <a:pt x="3603" y="668"/>
                    <a:pt x="2803" y="334"/>
                    <a:pt x="19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2"/>
            <p:cNvSpPr/>
            <p:nvPr/>
          </p:nvSpPr>
          <p:spPr>
            <a:xfrm>
              <a:off x="8313710" y="4638182"/>
              <a:ext cx="96658" cy="151855"/>
            </a:xfrm>
            <a:custGeom>
              <a:rect b="b" l="l" r="r" t="t"/>
              <a:pathLst>
                <a:path extrusionOk="0" h="3670" w="2336">
                  <a:moveTo>
                    <a:pt x="1435" y="0"/>
                  </a:moveTo>
                  <a:cubicBezTo>
                    <a:pt x="1068" y="134"/>
                    <a:pt x="701" y="301"/>
                    <a:pt x="334" y="467"/>
                  </a:cubicBezTo>
                  <a:cubicBezTo>
                    <a:pt x="201" y="501"/>
                    <a:pt x="101" y="568"/>
                    <a:pt x="34" y="668"/>
                  </a:cubicBezTo>
                  <a:cubicBezTo>
                    <a:pt x="1" y="734"/>
                    <a:pt x="1" y="834"/>
                    <a:pt x="1" y="934"/>
                  </a:cubicBezTo>
                  <a:cubicBezTo>
                    <a:pt x="134" y="1969"/>
                    <a:pt x="568" y="2936"/>
                    <a:pt x="1268" y="3670"/>
                  </a:cubicBezTo>
                  <a:cubicBezTo>
                    <a:pt x="1602" y="3470"/>
                    <a:pt x="1969" y="3269"/>
                    <a:pt x="2336" y="3069"/>
                  </a:cubicBezTo>
                  <a:cubicBezTo>
                    <a:pt x="1902" y="3069"/>
                    <a:pt x="1535" y="2669"/>
                    <a:pt x="1435" y="2269"/>
                  </a:cubicBezTo>
                  <a:cubicBezTo>
                    <a:pt x="1302" y="1835"/>
                    <a:pt x="1368" y="1368"/>
                    <a:pt x="1435" y="934"/>
                  </a:cubicBezTo>
                  <a:lnTo>
                    <a:pt x="1435" y="934"/>
                  </a:lnTo>
                  <a:lnTo>
                    <a:pt x="1335" y="1101"/>
                  </a:lnTo>
                  <a:cubicBezTo>
                    <a:pt x="1368" y="734"/>
                    <a:pt x="1402" y="367"/>
                    <a:pt x="1435" y="0"/>
                  </a:cubicBez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2"/>
            <p:cNvSpPr/>
            <p:nvPr/>
          </p:nvSpPr>
          <p:spPr>
            <a:xfrm>
              <a:off x="437119" y="398785"/>
              <a:ext cx="109112" cy="157400"/>
            </a:xfrm>
            <a:custGeom>
              <a:rect b="b" l="l" r="r" t="t"/>
              <a:pathLst>
                <a:path extrusionOk="0" h="3804" w="2637">
                  <a:moveTo>
                    <a:pt x="1902" y="1302"/>
                  </a:moveTo>
                  <a:lnTo>
                    <a:pt x="1902" y="1302"/>
                  </a:lnTo>
                  <a:cubicBezTo>
                    <a:pt x="1807" y="1414"/>
                    <a:pt x="1739" y="1542"/>
                    <a:pt x="1698" y="1678"/>
                  </a:cubicBezTo>
                  <a:lnTo>
                    <a:pt x="1698" y="1678"/>
                  </a:lnTo>
                  <a:cubicBezTo>
                    <a:pt x="1699" y="1686"/>
                    <a:pt x="1701" y="1694"/>
                    <a:pt x="1702" y="1702"/>
                  </a:cubicBezTo>
                  <a:lnTo>
                    <a:pt x="1902" y="1302"/>
                  </a:lnTo>
                  <a:close/>
                  <a:moveTo>
                    <a:pt x="2069" y="1"/>
                  </a:moveTo>
                  <a:lnTo>
                    <a:pt x="2069" y="1"/>
                  </a:lnTo>
                  <a:cubicBezTo>
                    <a:pt x="1469" y="168"/>
                    <a:pt x="868" y="334"/>
                    <a:pt x="301" y="535"/>
                  </a:cubicBezTo>
                  <a:cubicBezTo>
                    <a:pt x="234" y="535"/>
                    <a:pt x="134" y="568"/>
                    <a:pt x="68" y="635"/>
                  </a:cubicBezTo>
                  <a:cubicBezTo>
                    <a:pt x="1" y="735"/>
                    <a:pt x="1" y="868"/>
                    <a:pt x="1" y="1002"/>
                  </a:cubicBezTo>
                  <a:cubicBezTo>
                    <a:pt x="134" y="2036"/>
                    <a:pt x="568" y="3036"/>
                    <a:pt x="1235" y="3804"/>
                  </a:cubicBezTo>
                  <a:cubicBezTo>
                    <a:pt x="1635" y="3503"/>
                    <a:pt x="2136" y="3337"/>
                    <a:pt x="2636" y="3337"/>
                  </a:cubicBezTo>
                  <a:cubicBezTo>
                    <a:pt x="1915" y="3198"/>
                    <a:pt x="1494" y="2345"/>
                    <a:pt x="1698" y="1678"/>
                  </a:cubicBezTo>
                  <a:lnTo>
                    <a:pt x="1698" y="1678"/>
                  </a:lnTo>
                  <a:cubicBezTo>
                    <a:pt x="1606" y="1117"/>
                    <a:pt x="1740" y="494"/>
                    <a:pt x="2069" y="1"/>
                  </a:cubicBez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2"/>
            <p:cNvSpPr/>
            <p:nvPr/>
          </p:nvSpPr>
          <p:spPr>
            <a:xfrm>
              <a:off x="428471" y="893886"/>
              <a:ext cx="197404" cy="173242"/>
            </a:xfrm>
            <a:custGeom>
              <a:rect b="b" l="l" r="r" t="t"/>
              <a:pathLst>
                <a:path extrusionOk="0" h="2898" w="3303">
                  <a:moveTo>
                    <a:pt x="1952" y="0"/>
                  </a:moveTo>
                  <a:cubicBezTo>
                    <a:pt x="1922" y="0"/>
                    <a:pt x="1893" y="9"/>
                    <a:pt x="1868" y="29"/>
                  </a:cubicBezTo>
                  <a:cubicBezTo>
                    <a:pt x="1802" y="96"/>
                    <a:pt x="1768" y="329"/>
                    <a:pt x="1702" y="429"/>
                  </a:cubicBezTo>
                  <a:cubicBezTo>
                    <a:pt x="1635" y="563"/>
                    <a:pt x="1535" y="696"/>
                    <a:pt x="1435" y="830"/>
                  </a:cubicBezTo>
                  <a:cubicBezTo>
                    <a:pt x="1235" y="1063"/>
                    <a:pt x="1034" y="1297"/>
                    <a:pt x="801" y="1530"/>
                  </a:cubicBezTo>
                  <a:cubicBezTo>
                    <a:pt x="616" y="1715"/>
                    <a:pt x="402" y="1901"/>
                    <a:pt x="106" y="1901"/>
                  </a:cubicBezTo>
                  <a:cubicBezTo>
                    <a:pt x="83" y="1901"/>
                    <a:pt x="58" y="1899"/>
                    <a:pt x="34" y="1897"/>
                  </a:cubicBezTo>
                  <a:lnTo>
                    <a:pt x="34" y="1897"/>
                  </a:lnTo>
                  <a:cubicBezTo>
                    <a:pt x="0" y="2064"/>
                    <a:pt x="968" y="2898"/>
                    <a:pt x="968" y="2898"/>
                  </a:cubicBezTo>
                  <a:cubicBezTo>
                    <a:pt x="1968" y="2331"/>
                    <a:pt x="2769" y="1497"/>
                    <a:pt x="3303" y="496"/>
                  </a:cubicBezTo>
                  <a:lnTo>
                    <a:pt x="3303" y="496"/>
                  </a:lnTo>
                  <a:cubicBezTo>
                    <a:pt x="3290" y="516"/>
                    <a:pt x="3256" y="524"/>
                    <a:pt x="3209" y="524"/>
                  </a:cubicBezTo>
                  <a:cubicBezTo>
                    <a:pt x="3019" y="524"/>
                    <a:pt x="2616" y="389"/>
                    <a:pt x="2535" y="363"/>
                  </a:cubicBezTo>
                  <a:cubicBezTo>
                    <a:pt x="2366" y="278"/>
                    <a:pt x="2123" y="0"/>
                    <a:pt x="19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2"/>
            <p:cNvSpPr/>
            <p:nvPr/>
          </p:nvSpPr>
          <p:spPr>
            <a:xfrm>
              <a:off x="958426" y="234546"/>
              <a:ext cx="136670" cy="164227"/>
            </a:xfrm>
            <a:custGeom>
              <a:rect b="b" l="l" r="r" t="t"/>
              <a:pathLst>
                <a:path extrusionOk="0" h="3969" w="3303">
                  <a:moveTo>
                    <a:pt x="670" y="960"/>
                  </a:moveTo>
                  <a:lnTo>
                    <a:pt x="767" y="1133"/>
                  </a:lnTo>
                  <a:cubicBezTo>
                    <a:pt x="738" y="1074"/>
                    <a:pt x="705" y="1017"/>
                    <a:pt x="670" y="960"/>
                  </a:cubicBezTo>
                  <a:close/>
                  <a:moveTo>
                    <a:pt x="1520" y="1"/>
                  </a:moveTo>
                  <a:cubicBezTo>
                    <a:pt x="1338" y="1"/>
                    <a:pt x="1123" y="107"/>
                    <a:pt x="968" y="133"/>
                  </a:cubicBezTo>
                  <a:cubicBezTo>
                    <a:pt x="667" y="199"/>
                    <a:pt x="334" y="233"/>
                    <a:pt x="0" y="266"/>
                  </a:cubicBezTo>
                  <a:cubicBezTo>
                    <a:pt x="275" y="458"/>
                    <a:pt x="504" y="696"/>
                    <a:pt x="670" y="960"/>
                  </a:cubicBezTo>
                  <a:lnTo>
                    <a:pt x="670" y="960"/>
                  </a:lnTo>
                  <a:lnTo>
                    <a:pt x="467" y="600"/>
                  </a:lnTo>
                  <a:lnTo>
                    <a:pt x="467" y="600"/>
                  </a:lnTo>
                  <a:cubicBezTo>
                    <a:pt x="1368" y="1434"/>
                    <a:pt x="1768" y="2801"/>
                    <a:pt x="1435" y="3969"/>
                  </a:cubicBezTo>
                  <a:cubicBezTo>
                    <a:pt x="1974" y="3759"/>
                    <a:pt x="2540" y="3630"/>
                    <a:pt x="3109" y="3630"/>
                  </a:cubicBezTo>
                  <a:cubicBezTo>
                    <a:pt x="3173" y="3630"/>
                    <a:pt x="3238" y="3632"/>
                    <a:pt x="3303" y="3635"/>
                  </a:cubicBezTo>
                  <a:cubicBezTo>
                    <a:pt x="3069" y="2401"/>
                    <a:pt x="2569" y="1233"/>
                    <a:pt x="1835" y="199"/>
                  </a:cubicBezTo>
                  <a:cubicBezTo>
                    <a:pt x="1802" y="133"/>
                    <a:pt x="1735" y="66"/>
                    <a:pt x="1668" y="33"/>
                  </a:cubicBezTo>
                  <a:cubicBezTo>
                    <a:pt x="1623" y="10"/>
                    <a:pt x="1573" y="1"/>
                    <a:pt x="1520" y="1"/>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2"/>
            <p:cNvSpPr/>
            <p:nvPr/>
          </p:nvSpPr>
          <p:spPr>
            <a:xfrm>
              <a:off x="205278" y="3146701"/>
              <a:ext cx="229145" cy="237958"/>
            </a:xfrm>
            <a:custGeom>
              <a:rect b="b" l="l" r="r" t="t"/>
              <a:pathLst>
                <a:path extrusionOk="0" h="4504" w="4337">
                  <a:moveTo>
                    <a:pt x="1602" y="0"/>
                  </a:moveTo>
                  <a:cubicBezTo>
                    <a:pt x="1168" y="467"/>
                    <a:pt x="601" y="867"/>
                    <a:pt x="1" y="1134"/>
                  </a:cubicBezTo>
                  <a:cubicBezTo>
                    <a:pt x="311" y="1367"/>
                    <a:pt x="641" y="1539"/>
                    <a:pt x="1006" y="1652"/>
                  </a:cubicBezTo>
                  <a:lnTo>
                    <a:pt x="1006" y="1652"/>
                  </a:lnTo>
                  <a:cubicBezTo>
                    <a:pt x="1935" y="2322"/>
                    <a:pt x="2574" y="3365"/>
                    <a:pt x="2769" y="4503"/>
                  </a:cubicBezTo>
                  <a:cubicBezTo>
                    <a:pt x="3169" y="4003"/>
                    <a:pt x="3737" y="3603"/>
                    <a:pt x="4337" y="3336"/>
                  </a:cubicBezTo>
                  <a:cubicBezTo>
                    <a:pt x="3737" y="2002"/>
                    <a:pt x="2803" y="834"/>
                    <a:pt x="16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2"/>
            <p:cNvSpPr/>
            <p:nvPr/>
          </p:nvSpPr>
          <p:spPr>
            <a:xfrm>
              <a:off x="8556255" y="3404002"/>
              <a:ext cx="179454" cy="186364"/>
            </a:xfrm>
            <a:custGeom>
              <a:rect b="b" l="l" r="r" t="t"/>
              <a:pathLst>
                <a:path extrusionOk="0" h="4504" w="4337">
                  <a:moveTo>
                    <a:pt x="1601" y="0"/>
                  </a:moveTo>
                  <a:cubicBezTo>
                    <a:pt x="1168" y="467"/>
                    <a:pt x="600" y="868"/>
                    <a:pt x="0" y="1135"/>
                  </a:cubicBezTo>
                  <a:cubicBezTo>
                    <a:pt x="314" y="1370"/>
                    <a:pt x="649" y="1544"/>
                    <a:pt x="1020" y="1656"/>
                  </a:cubicBezTo>
                  <a:lnTo>
                    <a:pt x="1020" y="1656"/>
                  </a:lnTo>
                  <a:lnTo>
                    <a:pt x="934" y="1635"/>
                  </a:lnTo>
                  <a:lnTo>
                    <a:pt x="934" y="1635"/>
                  </a:lnTo>
                  <a:cubicBezTo>
                    <a:pt x="1901" y="2269"/>
                    <a:pt x="2569" y="3336"/>
                    <a:pt x="2735" y="4504"/>
                  </a:cubicBezTo>
                  <a:cubicBezTo>
                    <a:pt x="3169" y="4003"/>
                    <a:pt x="3703" y="3603"/>
                    <a:pt x="4336" y="3336"/>
                  </a:cubicBezTo>
                  <a:cubicBezTo>
                    <a:pt x="3736" y="2002"/>
                    <a:pt x="2802" y="834"/>
                    <a:pt x="16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ONE_COLUMN_TEXT_1">
    <p:spTree>
      <p:nvGrpSpPr>
        <p:cNvPr id="1063" name="Shape 1063"/>
        <p:cNvGrpSpPr/>
        <p:nvPr/>
      </p:nvGrpSpPr>
      <p:grpSpPr>
        <a:xfrm>
          <a:off x="0" y="0"/>
          <a:ext cx="0" cy="0"/>
          <a:chOff x="0" y="0"/>
          <a:chExt cx="0" cy="0"/>
        </a:xfrm>
      </p:grpSpPr>
      <p:sp>
        <p:nvSpPr>
          <p:cNvPr id="1064" name="Google Shape;1064;p23"/>
          <p:cNvSpPr txBox="1"/>
          <p:nvPr>
            <p:ph type="title"/>
          </p:nvPr>
        </p:nvSpPr>
        <p:spPr>
          <a:xfrm>
            <a:off x="713100" y="497850"/>
            <a:ext cx="7717800" cy="1197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65" name="Google Shape;1065;p23"/>
          <p:cNvSpPr txBox="1"/>
          <p:nvPr>
            <p:ph idx="1" type="body"/>
          </p:nvPr>
        </p:nvSpPr>
        <p:spPr>
          <a:xfrm>
            <a:off x="1499400" y="2058050"/>
            <a:ext cx="6145200" cy="2550300"/>
          </a:xfrm>
          <a:prstGeom prst="rect">
            <a:avLst/>
          </a:prstGeom>
        </p:spPr>
        <p:txBody>
          <a:bodyPr anchorCtr="0" anchor="t" bIns="91425" lIns="91425" spcFirstLastPara="1" rIns="91425" wrap="square" tIns="91425">
            <a:noAutofit/>
          </a:bodyPr>
          <a:lstStyle>
            <a:lvl1pPr indent="-298450" lvl="0" marL="457200" rtl="0">
              <a:lnSpc>
                <a:spcPct val="100000"/>
              </a:lnSpc>
              <a:spcBef>
                <a:spcPts val="0"/>
              </a:spcBef>
              <a:spcAft>
                <a:spcPts val="0"/>
              </a:spcAft>
              <a:buClr>
                <a:schemeClr val="accent4"/>
              </a:buClr>
              <a:buSzPts val="1100"/>
              <a:buChar char="●"/>
              <a:defRPr/>
            </a:lvl1pPr>
            <a:lvl2pPr indent="-298450" lvl="1" marL="914400" rtl="0">
              <a:lnSpc>
                <a:spcPct val="100000"/>
              </a:lnSpc>
              <a:spcBef>
                <a:spcPts val="1600"/>
              </a:spcBef>
              <a:spcAft>
                <a:spcPts val="0"/>
              </a:spcAft>
              <a:buClr>
                <a:schemeClr val="accent4"/>
              </a:buClr>
              <a:buSzPts val="1100"/>
              <a:buFont typeface="Muli"/>
              <a:buChar char="○"/>
              <a:defRPr/>
            </a:lvl2pPr>
            <a:lvl3pPr indent="-298450" lvl="2" marL="1371600" rtl="0">
              <a:lnSpc>
                <a:spcPct val="100000"/>
              </a:lnSpc>
              <a:spcBef>
                <a:spcPts val="0"/>
              </a:spcBef>
              <a:spcAft>
                <a:spcPts val="0"/>
              </a:spcAft>
              <a:buSzPts val="1100"/>
              <a:buFont typeface="Muli"/>
              <a:buChar char="■"/>
              <a:defRPr sz="1300"/>
            </a:lvl3pPr>
            <a:lvl4pPr indent="-298450" lvl="3" marL="1828800" rtl="0">
              <a:lnSpc>
                <a:spcPct val="100000"/>
              </a:lnSpc>
              <a:spcBef>
                <a:spcPts val="1600"/>
              </a:spcBef>
              <a:spcAft>
                <a:spcPts val="0"/>
              </a:spcAft>
              <a:buSzPts val="1100"/>
              <a:buFont typeface="Muli"/>
              <a:buChar char="●"/>
              <a:defRPr sz="1300"/>
            </a:lvl4pPr>
            <a:lvl5pPr indent="-298450" lvl="4" marL="2286000" rtl="0">
              <a:lnSpc>
                <a:spcPct val="100000"/>
              </a:lnSpc>
              <a:spcBef>
                <a:spcPts val="1600"/>
              </a:spcBef>
              <a:spcAft>
                <a:spcPts val="0"/>
              </a:spcAft>
              <a:buSzPts val="1100"/>
              <a:buFont typeface="Muli"/>
              <a:buChar char="○"/>
              <a:defRPr sz="1300"/>
            </a:lvl5pPr>
            <a:lvl6pPr indent="-298450" lvl="5" marL="2743200" rtl="0">
              <a:lnSpc>
                <a:spcPct val="100000"/>
              </a:lnSpc>
              <a:spcBef>
                <a:spcPts val="1600"/>
              </a:spcBef>
              <a:spcAft>
                <a:spcPts val="0"/>
              </a:spcAft>
              <a:buSzPts val="1100"/>
              <a:buFont typeface="Muli"/>
              <a:buChar char="■"/>
              <a:defRPr sz="1300"/>
            </a:lvl6pPr>
            <a:lvl7pPr indent="-298450" lvl="6" marL="3200400" rtl="0">
              <a:lnSpc>
                <a:spcPct val="100000"/>
              </a:lnSpc>
              <a:spcBef>
                <a:spcPts val="1600"/>
              </a:spcBef>
              <a:spcAft>
                <a:spcPts val="0"/>
              </a:spcAft>
              <a:buSzPts val="1100"/>
              <a:buFont typeface="Muli"/>
              <a:buChar char="●"/>
              <a:defRPr sz="1300"/>
            </a:lvl7pPr>
            <a:lvl8pPr indent="-298450" lvl="7" marL="3657600" rtl="0">
              <a:lnSpc>
                <a:spcPct val="100000"/>
              </a:lnSpc>
              <a:spcBef>
                <a:spcPts val="1600"/>
              </a:spcBef>
              <a:spcAft>
                <a:spcPts val="0"/>
              </a:spcAft>
              <a:buSzPts val="1100"/>
              <a:buFont typeface="Muli"/>
              <a:buChar char="○"/>
              <a:defRPr sz="1300"/>
            </a:lvl8pPr>
            <a:lvl9pPr indent="-298450" lvl="8" marL="4114800" rtl="0">
              <a:lnSpc>
                <a:spcPct val="100000"/>
              </a:lnSpc>
              <a:spcBef>
                <a:spcPts val="1600"/>
              </a:spcBef>
              <a:spcAft>
                <a:spcPts val="1600"/>
              </a:spcAft>
              <a:buSzPts val="1100"/>
              <a:buFont typeface="Muli"/>
              <a:buChar char="■"/>
              <a:defRPr sz="1300"/>
            </a:lvl9pPr>
          </a:lstStyle>
          <a:p/>
        </p:txBody>
      </p:sp>
      <p:grpSp>
        <p:nvGrpSpPr>
          <p:cNvPr id="1066" name="Google Shape;1066;p23"/>
          <p:cNvGrpSpPr/>
          <p:nvPr/>
        </p:nvGrpSpPr>
        <p:grpSpPr>
          <a:xfrm rot="10800000">
            <a:off x="421665" y="2071289"/>
            <a:ext cx="503195" cy="1037337"/>
            <a:chOff x="9837415" y="342133"/>
            <a:chExt cx="503195" cy="1037337"/>
          </a:xfrm>
        </p:grpSpPr>
        <p:sp>
          <p:nvSpPr>
            <p:cNvPr id="1067" name="Google Shape;1067;p23"/>
            <p:cNvSpPr/>
            <p:nvPr/>
          </p:nvSpPr>
          <p:spPr>
            <a:xfrm rot="2364452">
              <a:off x="10101817" y="1134327"/>
              <a:ext cx="124255" cy="232084"/>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3"/>
            <p:cNvSpPr/>
            <p:nvPr/>
          </p:nvSpPr>
          <p:spPr>
            <a:xfrm>
              <a:off x="10214946" y="673824"/>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3"/>
            <p:cNvSpPr/>
            <p:nvPr/>
          </p:nvSpPr>
          <p:spPr>
            <a:xfrm>
              <a:off x="9837415" y="342133"/>
              <a:ext cx="186364" cy="513495"/>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solidFill>
              <a:schemeClr val="dk1"/>
            </a:solid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 name="Google Shape;1070;p23"/>
          <p:cNvGrpSpPr/>
          <p:nvPr/>
        </p:nvGrpSpPr>
        <p:grpSpPr>
          <a:xfrm>
            <a:off x="8219140" y="2071289"/>
            <a:ext cx="503195" cy="1037337"/>
            <a:chOff x="9837415" y="342133"/>
            <a:chExt cx="503195" cy="1037337"/>
          </a:xfrm>
        </p:grpSpPr>
        <p:sp>
          <p:nvSpPr>
            <p:cNvPr id="1071" name="Google Shape;1071;p23"/>
            <p:cNvSpPr/>
            <p:nvPr/>
          </p:nvSpPr>
          <p:spPr>
            <a:xfrm rot="2364452">
              <a:off x="10101817" y="1134327"/>
              <a:ext cx="124255" cy="232084"/>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3"/>
            <p:cNvSpPr/>
            <p:nvPr/>
          </p:nvSpPr>
          <p:spPr>
            <a:xfrm>
              <a:off x="10214946" y="673824"/>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3"/>
            <p:cNvSpPr/>
            <p:nvPr/>
          </p:nvSpPr>
          <p:spPr>
            <a:xfrm>
              <a:off x="9837415" y="342133"/>
              <a:ext cx="186364" cy="513495"/>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solidFill>
              <a:schemeClr val="dk1"/>
            </a:solid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 name="Google Shape;1074;p23"/>
          <p:cNvGrpSpPr/>
          <p:nvPr/>
        </p:nvGrpSpPr>
        <p:grpSpPr>
          <a:xfrm rot="8100000">
            <a:off x="-588323" y="-123302"/>
            <a:ext cx="2125727" cy="1098171"/>
            <a:chOff x="11864475" y="682500"/>
            <a:chExt cx="2360050" cy="1219225"/>
          </a:xfrm>
        </p:grpSpPr>
        <p:sp>
          <p:nvSpPr>
            <p:cNvPr id="1075" name="Google Shape;1075;p23"/>
            <p:cNvSpPr/>
            <p:nvPr/>
          </p:nvSpPr>
          <p:spPr>
            <a:xfrm>
              <a:off x="13005300" y="682500"/>
              <a:ext cx="46725" cy="447850"/>
            </a:xfrm>
            <a:custGeom>
              <a:rect b="b" l="l" r="r" t="t"/>
              <a:pathLst>
                <a:path extrusionOk="0" h="17914" w="1869">
                  <a:moveTo>
                    <a:pt x="934" y="1"/>
                  </a:moveTo>
                  <a:cubicBezTo>
                    <a:pt x="401" y="1"/>
                    <a:pt x="0" y="534"/>
                    <a:pt x="0" y="1201"/>
                  </a:cubicBezTo>
                  <a:cubicBezTo>
                    <a:pt x="0" y="1869"/>
                    <a:pt x="401" y="17913"/>
                    <a:pt x="934" y="17913"/>
                  </a:cubicBezTo>
                  <a:cubicBezTo>
                    <a:pt x="1435" y="17913"/>
                    <a:pt x="1868" y="1869"/>
                    <a:pt x="1868" y="1201"/>
                  </a:cubicBezTo>
                  <a:cubicBezTo>
                    <a:pt x="1868" y="534"/>
                    <a:pt x="1435" y="1"/>
                    <a:pt x="9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3"/>
            <p:cNvSpPr/>
            <p:nvPr/>
          </p:nvSpPr>
          <p:spPr>
            <a:xfrm>
              <a:off x="12704250" y="726050"/>
              <a:ext cx="147625" cy="433500"/>
            </a:xfrm>
            <a:custGeom>
              <a:rect b="b" l="l" r="r" t="t"/>
              <a:pathLst>
                <a:path extrusionOk="0" h="17340" w="5905">
                  <a:moveTo>
                    <a:pt x="962" y="1"/>
                  </a:moveTo>
                  <a:cubicBezTo>
                    <a:pt x="898" y="1"/>
                    <a:pt x="832" y="9"/>
                    <a:pt x="768" y="27"/>
                  </a:cubicBezTo>
                  <a:cubicBezTo>
                    <a:pt x="267" y="160"/>
                    <a:pt x="0" y="794"/>
                    <a:pt x="167" y="1428"/>
                  </a:cubicBezTo>
                  <a:cubicBezTo>
                    <a:pt x="333" y="2092"/>
                    <a:pt x="4865" y="17340"/>
                    <a:pt x="5398" y="17340"/>
                  </a:cubicBezTo>
                  <a:cubicBezTo>
                    <a:pt x="5400" y="17340"/>
                    <a:pt x="5402" y="17340"/>
                    <a:pt x="5404" y="17339"/>
                  </a:cubicBezTo>
                  <a:cubicBezTo>
                    <a:pt x="5905" y="17206"/>
                    <a:pt x="2169" y="1594"/>
                    <a:pt x="1969" y="961"/>
                  </a:cubicBezTo>
                  <a:cubicBezTo>
                    <a:pt x="1823" y="380"/>
                    <a:pt x="1400" y="1"/>
                    <a:pt x="9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3"/>
            <p:cNvSpPr/>
            <p:nvPr/>
          </p:nvSpPr>
          <p:spPr>
            <a:xfrm>
              <a:off x="12426550" y="845850"/>
              <a:ext cx="249375" cy="390500"/>
            </a:xfrm>
            <a:custGeom>
              <a:rect b="b" l="l" r="r" t="t"/>
              <a:pathLst>
                <a:path extrusionOk="0" h="15620" w="9975">
                  <a:moveTo>
                    <a:pt x="946" y="1"/>
                  </a:moveTo>
                  <a:cubicBezTo>
                    <a:pt x="812" y="1"/>
                    <a:pt x="683" y="34"/>
                    <a:pt x="568" y="105"/>
                  </a:cubicBezTo>
                  <a:cubicBezTo>
                    <a:pt x="101" y="372"/>
                    <a:pt x="1" y="1039"/>
                    <a:pt x="334" y="1606"/>
                  </a:cubicBezTo>
                  <a:cubicBezTo>
                    <a:pt x="664" y="2200"/>
                    <a:pt x="8912" y="15620"/>
                    <a:pt x="9493" y="15620"/>
                  </a:cubicBezTo>
                  <a:cubicBezTo>
                    <a:pt x="9498" y="15620"/>
                    <a:pt x="9503" y="15618"/>
                    <a:pt x="9507" y="15616"/>
                  </a:cubicBezTo>
                  <a:cubicBezTo>
                    <a:pt x="9974" y="15382"/>
                    <a:pt x="2302" y="1272"/>
                    <a:pt x="1969" y="672"/>
                  </a:cubicBezTo>
                  <a:cubicBezTo>
                    <a:pt x="1724" y="255"/>
                    <a:pt x="1317" y="1"/>
                    <a:pt x="9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3"/>
            <p:cNvSpPr/>
            <p:nvPr/>
          </p:nvSpPr>
          <p:spPr>
            <a:xfrm>
              <a:off x="12189725" y="1033600"/>
              <a:ext cx="335250" cy="322975"/>
            </a:xfrm>
            <a:custGeom>
              <a:rect b="b" l="l" r="r" t="t"/>
              <a:pathLst>
                <a:path extrusionOk="0" h="12919" w="13410">
                  <a:moveTo>
                    <a:pt x="956" y="1"/>
                  </a:moveTo>
                  <a:cubicBezTo>
                    <a:pt x="731" y="1"/>
                    <a:pt x="522" y="78"/>
                    <a:pt x="367" y="234"/>
                  </a:cubicBezTo>
                  <a:cubicBezTo>
                    <a:pt x="0" y="600"/>
                    <a:pt x="67" y="1268"/>
                    <a:pt x="534" y="1735"/>
                  </a:cubicBezTo>
                  <a:cubicBezTo>
                    <a:pt x="1026" y="2194"/>
                    <a:pt x="12300" y="12918"/>
                    <a:pt x="13016" y="12918"/>
                  </a:cubicBezTo>
                  <a:cubicBezTo>
                    <a:pt x="13028" y="12918"/>
                    <a:pt x="13037" y="12915"/>
                    <a:pt x="13043" y="12909"/>
                  </a:cubicBezTo>
                  <a:cubicBezTo>
                    <a:pt x="13410" y="12542"/>
                    <a:pt x="2335" y="901"/>
                    <a:pt x="1868" y="434"/>
                  </a:cubicBezTo>
                  <a:cubicBezTo>
                    <a:pt x="1599" y="145"/>
                    <a:pt x="1263" y="1"/>
                    <a:pt x="9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3"/>
            <p:cNvSpPr/>
            <p:nvPr/>
          </p:nvSpPr>
          <p:spPr>
            <a:xfrm>
              <a:off x="12007925" y="1276300"/>
              <a:ext cx="401125" cy="234775"/>
            </a:xfrm>
            <a:custGeom>
              <a:rect b="b" l="l" r="r" t="t"/>
              <a:pathLst>
                <a:path extrusionOk="0" h="9391" w="16045">
                  <a:moveTo>
                    <a:pt x="1056" y="1"/>
                  </a:moveTo>
                  <a:cubicBezTo>
                    <a:pt x="712" y="1"/>
                    <a:pt x="406" y="141"/>
                    <a:pt x="267" y="399"/>
                  </a:cubicBezTo>
                  <a:cubicBezTo>
                    <a:pt x="0" y="833"/>
                    <a:pt x="267" y="1467"/>
                    <a:pt x="834" y="1800"/>
                  </a:cubicBezTo>
                  <a:cubicBezTo>
                    <a:pt x="1386" y="2157"/>
                    <a:pt x="14743" y="9390"/>
                    <a:pt x="15725" y="9390"/>
                  </a:cubicBezTo>
                  <a:cubicBezTo>
                    <a:pt x="15753" y="9390"/>
                    <a:pt x="15771" y="9384"/>
                    <a:pt x="15778" y="9372"/>
                  </a:cubicBezTo>
                  <a:cubicBezTo>
                    <a:pt x="16045" y="8905"/>
                    <a:pt x="2335" y="533"/>
                    <a:pt x="1768" y="199"/>
                  </a:cubicBezTo>
                  <a:cubicBezTo>
                    <a:pt x="1539" y="65"/>
                    <a:pt x="1289" y="1"/>
                    <a:pt x="10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3"/>
            <p:cNvSpPr/>
            <p:nvPr/>
          </p:nvSpPr>
          <p:spPr>
            <a:xfrm>
              <a:off x="11897000" y="1556450"/>
              <a:ext cx="439500" cy="132950"/>
            </a:xfrm>
            <a:custGeom>
              <a:rect b="b" l="l" r="r" t="t"/>
              <a:pathLst>
                <a:path extrusionOk="0" h="5318" w="17580">
                  <a:moveTo>
                    <a:pt x="1109" y="1"/>
                  </a:moveTo>
                  <a:cubicBezTo>
                    <a:pt x="639" y="1"/>
                    <a:pt x="237" y="248"/>
                    <a:pt x="134" y="635"/>
                  </a:cubicBezTo>
                  <a:cubicBezTo>
                    <a:pt x="1" y="1135"/>
                    <a:pt x="401" y="1702"/>
                    <a:pt x="1068" y="1869"/>
                  </a:cubicBezTo>
                  <a:cubicBezTo>
                    <a:pt x="1662" y="2025"/>
                    <a:pt x="15415" y="5317"/>
                    <a:pt x="17247" y="5317"/>
                  </a:cubicBezTo>
                  <a:cubicBezTo>
                    <a:pt x="17369" y="5317"/>
                    <a:pt x="17438" y="5303"/>
                    <a:pt x="17447" y="5271"/>
                  </a:cubicBezTo>
                  <a:cubicBezTo>
                    <a:pt x="17580" y="4771"/>
                    <a:pt x="2202" y="234"/>
                    <a:pt x="1535" y="68"/>
                  </a:cubicBezTo>
                  <a:cubicBezTo>
                    <a:pt x="1391" y="22"/>
                    <a:pt x="1247"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3"/>
            <p:cNvSpPr/>
            <p:nvPr/>
          </p:nvSpPr>
          <p:spPr>
            <a:xfrm>
              <a:off x="11864475" y="1855000"/>
              <a:ext cx="447850" cy="46725"/>
            </a:xfrm>
            <a:custGeom>
              <a:rect b="b" l="l" r="r" t="t"/>
              <a:pathLst>
                <a:path extrusionOk="0" h="1869" w="17914">
                  <a:moveTo>
                    <a:pt x="1202" y="1"/>
                  </a:moveTo>
                  <a:cubicBezTo>
                    <a:pt x="535" y="1"/>
                    <a:pt x="1" y="434"/>
                    <a:pt x="1" y="935"/>
                  </a:cubicBezTo>
                  <a:cubicBezTo>
                    <a:pt x="1" y="1469"/>
                    <a:pt x="535" y="1869"/>
                    <a:pt x="1202" y="1869"/>
                  </a:cubicBezTo>
                  <a:cubicBezTo>
                    <a:pt x="1869" y="1869"/>
                    <a:pt x="17914" y="1469"/>
                    <a:pt x="17914" y="935"/>
                  </a:cubicBezTo>
                  <a:cubicBezTo>
                    <a:pt x="17914" y="434"/>
                    <a:pt x="1869" y="1"/>
                    <a:pt x="12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3"/>
            <p:cNvSpPr/>
            <p:nvPr/>
          </p:nvSpPr>
          <p:spPr>
            <a:xfrm>
              <a:off x="13776675" y="1823325"/>
              <a:ext cx="447850" cy="46725"/>
            </a:xfrm>
            <a:custGeom>
              <a:rect b="b" l="l" r="r" t="t"/>
              <a:pathLst>
                <a:path extrusionOk="0" h="1869" w="17914">
                  <a:moveTo>
                    <a:pt x="16713" y="0"/>
                  </a:moveTo>
                  <a:cubicBezTo>
                    <a:pt x="16046" y="0"/>
                    <a:pt x="1" y="401"/>
                    <a:pt x="1" y="934"/>
                  </a:cubicBezTo>
                  <a:cubicBezTo>
                    <a:pt x="1" y="1435"/>
                    <a:pt x="16046" y="1868"/>
                    <a:pt x="16713" y="1868"/>
                  </a:cubicBezTo>
                  <a:cubicBezTo>
                    <a:pt x="17380" y="1868"/>
                    <a:pt x="17914" y="1435"/>
                    <a:pt x="17914" y="934"/>
                  </a:cubicBezTo>
                  <a:cubicBezTo>
                    <a:pt x="17914" y="401"/>
                    <a:pt x="17380" y="0"/>
                    <a:pt x="167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3"/>
            <p:cNvSpPr/>
            <p:nvPr/>
          </p:nvSpPr>
          <p:spPr>
            <a:xfrm>
              <a:off x="13744150" y="1525200"/>
              <a:ext cx="439500" cy="133350"/>
            </a:xfrm>
            <a:custGeom>
              <a:rect b="b" l="l" r="r" t="t"/>
              <a:pathLst>
                <a:path extrusionOk="0" h="5334" w="17580">
                  <a:moveTo>
                    <a:pt x="16425" y="0"/>
                  </a:moveTo>
                  <a:cubicBezTo>
                    <a:pt x="16301" y="0"/>
                    <a:pt x="16173" y="16"/>
                    <a:pt x="16046" y="50"/>
                  </a:cubicBezTo>
                  <a:cubicBezTo>
                    <a:pt x="15379" y="250"/>
                    <a:pt x="1" y="4787"/>
                    <a:pt x="134" y="5287"/>
                  </a:cubicBezTo>
                  <a:cubicBezTo>
                    <a:pt x="143" y="5319"/>
                    <a:pt x="212" y="5333"/>
                    <a:pt x="334" y="5333"/>
                  </a:cubicBezTo>
                  <a:cubicBezTo>
                    <a:pt x="2166" y="5333"/>
                    <a:pt x="15919" y="2041"/>
                    <a:pt x="16513" y="1885"/>
                  </a:cubicBezTo>
                  <a:cubicBezTo>
                    <a:pt x="17146" y="1685"/>
                    <a:pt x="17580" y="1151"/>
                    <a:pt x="17447" y="651"/>
                  </a:cubicBezTo>
                  <a:cubicBezTo>
                    <a:pt x="17340" y="251"/>
                    <a:pt x="16915" y="0"/>
                    <a:pt x="164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3"/>
            <p:cNvSpPr/>
            <p:nvPr/>
          </p:nvSpPr>
          <p:spPr>
            <a:xfrm>
              <a:off x="13664100" y="1248350"/>
              <a:ext cx="401150" cy="234425"/>
            </a:xfrm>
            <a:custGeom>
              <a:rect b="b" l="l" r="r" t="t"/>
              <a:pathLst>
                <a:path extrusionOk="0" h="9377" w="16046">
                  <a:moveTo>
                    <a:pt x="14970" y="1"/>
                  </a:moveTo>
                  <a:cubicBezTo>
                    <a:pt x="14737" y="1"/>
                    <a:pt x="14485" y="62"/>
                    <a:pt x="14244" y="183"/>
                  </a:cubicBezTo>
                  <a:cubicBezTo>
                    <a:pt x="13677" y="517"/>
                    <a:pt x="1" y="8923"/>
                    <a:pt x="234" y="9356"/>
                  </a:cubicBezTo>
                  <a:cubicBezTo>
                    <a:pt x="242" y="9370"/>
                    <a:pt x="262" y="9377"/>
                    <a:pt x="293" y="9377"/>
                  </a:cubicBezTo>
                  <a:cubicBezTo>
                    <a:pt x="1322" y="9377"/>
                    <a:pt x="14628" y="2141"/>
                    <a:pt x="15178" y="1817"/>
                  </a:cubicBezTo>
                  <a:cubicBezTo>
                    <a:pt x="15779" y="1484"/>
                    <a:pt x="16045" y="850"/>
                    <a:pt x="15779" y="416"/>
                  </a:cubicBezTo>
                  <a:cubicBezTo>
                    <a:pt x="15619" y="137"/>
                    <a:pt x="15316" y="1"/>
                    <a:pt x="149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3"/>
            <p:cNvSpPr/>
            <p:nvPr/>
          </p:nvSpPr>
          <p:spPr>
            <a:xfrm>
              <a:off x="13541525" y="1011025"/>
              <a:ext cx="335250" cy="323025"/>
            </a:xfrm>
            <a:custGeom>
              <a:rect b="b" l="l" r="r" t="t"/>
              <a:pathLst>
                <a:path extrusionOk="0" h="12921" w="13410">
                  <a:moveTo>
                    <a:pt x="12442" y="0"/>
                  </a:moveTo>
                  <a:cubicBezTo>
                    <a:pt x="12139" y="0"/>
                    <a:pt x="11808" y="137"/>
                    <a:pt x="11542" y="403"/>
                  </a:cubicBezTo>
                  <a:cubicBezTo>
                    <a:pt x="11041" y="903"/>
                    <a:pt x="0" y="12545"/>
                    <a:pt x="367" y="12912"/>
                  </a:cubicBezTo>
                  <a:cubicBezTo>
                    <a:pt x="373" y="12918"/>
                    <a:pt x="382" y="12921"/>
                    <a:pt x="394" y="12921"/>
                  </a:cubicBezTo>
                  <a:cubicBezTo>
                    <a:pt x="1110" y="12921"/>
                    <a:pt x="12383" y="2196"/>
                    <a:pt x="12843" y="1737"/>
                  </a:cubicBezTo>
                  <a:cubicBezTo>
                    <a:pt x="13310" y="1270"/>
                    <a:pt x="13410" y="603"/>
                    <a:pt x="13043" y="236"/>
                  </a:cubicBezTo>
                  <a:cubicBezTo>
                    <a:pt x="12885" y="78"/>
                    <a:pt x="12671" y="0"/>
                    <a:pt x="124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3"/>
            <p:cNvSpPr/>
            <p:nvPr/>
          </p:nvSpPr>
          <p:spPr>
            <a:xfrm>
              <a:off x="13385575" y="830000"/>
              <a:ext cx="248525" cy="390500"/>
            </a:xfrm>
            <a:custGeom>
              <a:rect b="b" l="l" r="r" t="t"/>
              <a:pathLst>
                <a:path extrusionOk="0" h="15620" w="9941">
                  <a:moveTo>
                    <a:pt x="9009" y="1"/>
                  </a:moveTo>
                  <a:cubicBezTo>
                    <a:pt x="8625" y="1"/>
                    <a:pt x="8218" y="255"/>
                    <a:pt x="7973" y="672"/>
                  </a:cubicBezTo>
                  <a:cubicBezTo>
                    <a:pt x="7639" y="1239"/>
                    <a:pt x="0" y="15349"/>
                    <a:pt x="434" y="15616"/>
                  </a:cubicBezTo>
                  <a:cubicBezTo>
                    <a:pt x="438" y="15619"/>
                    <a:pt x="444" y="15620"/>
                    <a:pt x="450" y="15620"/>
                  </a:cubicBezTo>
                  <a:cubicBezTo>
                    <a:pt x="1062" y="15620"/>
                    <a:pt x="9277" y="2168"/>
                    <a:pt x="9607" y="1606"/>
                  </a:cubicBezTo>
                  <a:cubicBezTo>
                    <a:pt x="9941" y="1039"/>
                    <a:pt x="9841" y="338"/>
                    <a:pt x="9407" y="105"/>
                  </a:cubicBezTo>
                  <a:cubicBezTo>
                    <a:pt x="9283" y="34"/>
                    <a:pt x="9147" y="1"/>
                    <a:pt x="90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3"/>
            <p:cNvSpPr/>
            <p:nvPr/>
          </p:nvSpPr>
          <p:spPr>
            <a:xfrm>
              <a:off x="13206275" y="717725"/>
              <a:ext cx="146800" cy="433500"/>
            </a:xfrm>
            <a:custGeom>
              <a:rect b="b" l="l" r="r" t="t"/>
              <a:pathLst>
                <a:path extrusionOk="0" h="17340" w="5872">
                  <a:moveTo>
                    <a:pt x="4941" y="0"/>
                  </a:moveTo>
                  <a:cubicBezTo>
                    <a:pt x="4497" y="0"/>
                    <a:pt x="4049" y="379"/>
                    <a:pt x="3903" y="960"/>
                  </a:cubicBezTo>
                  <a:cubicBezTo>
                    <a:pt x="3737" y="1594"/>
                    <a:pt x="1" y="17205"/>
                    <a:pt x="501" y="17338"/>
                  </a:cubicBezTo>
                  <a:cubicBezTo>
                    <a:pt x="503" y="17339"/>
                    <a:pt x="505" y="17339"/>
                    <a:pt x="507" y="17339"/>
                  </a:cubicBezTo>
                  <a:cubicBezTo>
                    <a:pt x="1007" y="17339"/>
                    <a:pt x="5539" y="2091"/>
                    <a:pt x="5705" y="1427"/>
                  </a:cubicBezTo>
                  <a:cubicBezTo>
                    <a:pt x="5871" y="793"/>
                    <a:pt x="5638" y="159"/>
                    <a:pt x="5138" y="26"/>
                  </a:cubicBezTo>
                  <a:cubicBezTo>
                    <a:pt x="5073" y="9"/>
                    <a:pt x="5007" y="0"/>
                    <a:pt x="4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 name="Google Shape;1088;p23"/>
          <p:cNvGrpSpPr/>
          <p:nvPr/>
        </p:nvGrpSpPr>
        <p:grpSpPr>
          <a:xfrm rot="8100000">
            <a:off x="-707976" y="-58496"/>
            <a:ext cx="2635733" cy="1231837"/>
            <a:chOff x="11578450" y="398700"/>
            <a:chExt cx="2926275" cy="1367625"/>
          </a:xfrm>
        </p:grpSpPr>
        <p:sp>
          <p:nvSpPr>
            <p:cNvPr id="1089" name="Google Shape;1089;p23"/>
            <p:cNvSpPr/>
            <p:nvPr/>
          </p:nvSpPr>
          <p:spPr>
            <a:xfrm>
              <a:off x="13127050" y="398700"/>
              <a:ext cx="115950" cy="554875"/>
            </a:xfrm>
            <a:custGeom>
              <a:rect b="b" l="l" r="r" t="t"/>
              <a:pathLst>
                <a:path extrusionOk="0" h="22195" w="4638">
                  <a:moveTo>
                    <a:pt x="3398" y="0"/>
                  </a:moveTo>
                  <a:cubicBezTo>
                    <a:pt x="2817" y="0"/>
                    <a:pt x="2295" y="573"/>
                    <a:pt x="2202" y="1345"/>
                  </a:cubicBezTo>
                  <a:cubicBezTo>
                    <a:pt x="2102" y="2179"/>
                    <a:pt x="1" y="22127"/>
                    <a:pt x="634" y="22194"/>
                  </a:cubicBezTo>
                  <a:cubicBezTo>
                    <a:pt x="636" y="22194"/>
                    <a:pt x="638" y="22194"/>
                    <a:pt x="639" y="22194"/>
                  </a:cubicBezTo>
                  <a:cubicBezTo>
                    <a:pt x="1317" y="22194"/>
                    <a:pt x="4404" y="2477"/>
                    <a:pt x="4504" y="1646"/>
                  </a:cubicBezTo>
                  <a:cubicBezTo>
                    <a:pt x="4637" y="845"/>
                    <a:pt x="4204" y="78"/>
                    <a:pt x="3536" y="11"/>
                  </a:cubicBezTo>
                  <a:cubicBezTo>
                    <a:pt x="3490" y="4"/>
                    <a:pt x="3444" y="0"/>
                    <a:pt x="33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3"/>
            <p:cNvSpPr/>
            <p:nvPr/>
          </p:nvSpPr>
          <p:spPr>
            <a:xfrm>
              <a:off x="12804325" y="404525"/>
              <a:ext cx="115925" cy="554875"/>
            </a:xfrm>
            <a:custGeom>
              <a:rect b="b" l="l" r="r" t="t"/>
              <a:pathLst>
                <a:path extrusionOk="0" h="22195" w="4637">
                  <a:moveTo>
                    <a:pt x="1207" y="1"/>
                  </a:moveTo>
                  <a:cubicBezTo>
                    <a:pt x="1161" y="1"/>
                    <a:pt x="1114" y="4"/>
                    <a:pt x="1068" y="12"/>
                  </a:cubicBezTo>
                  <a:cubicBezTo>
                    <a:pt x="434" y="78"/>
                    <a:pt x="0" y="812"/>
                    <a:pt x="134" y="1646"/>
                  </a:cubicBezTo>
                  <a:cubicBezTo>
                    <a:pt x="234" y="2479"/>
                    <a:pt x="3359" y="22194"/>
                    <a:pt x="4000" y="22194"/>
                  </a:cubicBezTo>
                  <a:cubicBezTo>
                    <a:pt x="4001" y="22194"/>
                    <a:pt x="4002" y="22194"/>
                    <a:pt x="4003" y="22194"/>
                  </a:cubicBezTo>
                  <a:cubicBezTo>
                    <a:pt x="4637" y="22094"/>
                    <a:pt x="2535" y="2180"/>
                    <a:pt x="2435" y="1346"/>
                  </a:cubicBezTo>
                  <a:cubicBezTo>
                    <a:pt x="2343" y="573"/>
                    <a:pt x="1792" y="1"/>
                    <a:pt x="1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3"/>
            <p:cNvSpPr/>
            <p:nvPr/>
          </p:nvSpPr>
          <p:spPr>
            <a:xfrm>
              <a:off x="12440725" y="507475"/>
              <a:ext cx="250200" cy="518675"/>
            </a:xfrm>
            <a:custGeom>
              <a:rect b="b" l="l" r="r" t="t"/>
              <a:pathLst>
                <a:path extrusionOk="0" h="20747" w="10008">
                  <a:moveTo>
                    <a:pt x="1145" y="0"/>
                  </a:moveTo>
                  <a:cubicBezTo>
                    <a:pt x="1027" y="0"/>
                    <a:pt x="911" y="20"/>
                    <a:pt x="801" y="63"/>
                  </a:cubicBezTo>
                  <a:cubicBezTo>
                    <a:pt x="234" y="330"/>
                    <a:pt x="1" y="1131"/>
                    <a:pt x="334" y="1898"/>
                  </a:cubicBezTo>
                  <a:cubicBezTo>
                    <a:pt x="633" y="2693"/>
                    <a:pt x="8704" y="20747"/>
                    <a:pt x="9395" y="20747"/>
                  </a:cubicBezTo>
                  <a:cubicBezTo>
                    <a:pt x="9399" y="20747"/>
                    <a:pt x="9404" y="20746"/>
                    <a:pt x="9407" y="20745"/>
                  </a:cubicBezTo>
                  <a:cubicBezTo>
                    <a:pt x="10008" y="20511"/>
                    <a:pt x="2803" y="1798"/>
                    <a:pt x="2469" y="1031"/>
                  </a:cubicBezTo>
                  <a:cubicBezTo>
                    <a:pt x="2224" y="404"/>
                    <a:pt x="1667" y="0"/>
                    <a:pt x="1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3"/>
            <p:cNvSpPr/>
            <p:nvPr/>
          </p:nvSpPr>
          <p:spPr>
            <a:xfrm>
              <a:off x="12118000" y="701550"/>
              <a:ext cx="366125" cy="448975"/>
            </a:xfrm>
            <a:custGeom>
              <a:rect b="b" l="l" r="r" t="t"/>
              <a:pathLst>
                <a:path extrusionOk="0" h="17959" w="14645">
                  <a:moveTo>
                    <a:pt x="1130" y="1"/>
                  </a:moveTo>
                  <a:cubicBezTo>
                    <a:pt x="903" y="1"/>
                    <a:pt x="686" y="67"/>
                    <a:pt x="501" y="206"/>
                  </a:cubicBezTo>
                  <a:cubicBezTo>
                    <a:pt x="0" y="573"/>
                    <a:pt x="0" y="1440"/>
                    <a:pt x="501" y="2107"/>
                  </a:cubicBezTo>
                  <a:cubicBezTo>
                    <a:pt x="995" y="2767"/>
                    <a:pt x="13350" y="17958"/>
                    <a:pt x="14121" y="17958"/>
                  </a:cubicBezTo>
                  <a:cubicBezTo>
                    <a:pt x="14131" y="17958"/>
                    <a:pt x="14138" y="17956"/>
                    <a:pt x="14144" y="17952"/>
                  </a:cubicBezTo>
                  <a:cubicBezTo>
                    <a:pt x="14644" y="17552"/>
                    <a:pt x="2869" y="1340"/>
                    <a:pt x="2369" y="673"/>
                  </a:cubicBezTo>
                  <a:cubicBezTo>
                    <a:pt x="2020" y="237"/>
                    <a:pt x="1558" y="1"/>
                    <a:pt x="11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3"/>
            <p:cNvSpPr/>
            <p:nvPr/>
          </p:nvSpPr>
          <p:spPr>
            <a:xfrm>
              <a:off x="11852800" y="972500"/>
              <a:ext cx="463700" cy="350100"/>
            </a:xfrm>
            <a:custGeom>
              <a:rect b="b" l="l" r="r" t="t"/>
              <a:pathLst>
                <a:path extrusionOk="0" h="14004" w="18548">
                  <a:moveTo>
                    <a:pt x="1252" y="1"/>
                  </a:moveTo>
                  <a:cubicBezTo>
                    <a:pt x="910" y="1"/>
                    <a:pt x="601" y="126"/>
                    <a:pt x="401" y="376"/>
                  </a:cubicBezTo>
                  <a:cubicBezTo>
                    <a:pt x="1" y="910"/>
                    <a:pt x="234" y="1710"/>
                    <a:pt x="901" y="2244"/>
                  </a:cubicBezTo>
                  <a:cubicBezTo>
                    <a:pt x="1521" y="2733"/>
                    <a:pt x="17068" y="14003"/>
                    <a:pt x="18100" y="14003"/>
                  </a:cubicBezTo>
                  <a:cubicBezTo>
                    <a:pt x="18123" y="14003"/>
                    <a:pt x="18139" y="13997"/>
                    <a:pt x="18147" y="13986"/>
                  </a:cubicBezTo>
                  <a:cubicBezTo>
                    <a:pt x="18547" y="13485"/>
                    <a:pt x="2970" y="876"/>
                    <a:pt x="2302" y="376"/>
                  </a:cubicBezTo>
                  <a:cubicBezTo>
                    <a:pt x="1969" y="126"/>
                    <a:pt x="1594" y="1"/>
                    <a:pt x="1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3"/>
            <p:cNvSpPr/>
            <p:nvPr/>
          </p:nvSpPr>
          <p:spPr>
            <a:xfrm>
              <a:off x="11669350" y="1301625"/>
              <a:ext cx="528725" cy="231475"/>
            </a:xfrm>
            <a:custGeom>
              <a:rect b="b" l="l" r="r" t="t"/>
              <a:pathLst>
                <a:path extrusionOk="0" h="9259" w="21149">
                  <a:moveTo>
                    <a:pt x="1353" y="1"/>
                  </a:moveTo>
                  <a:cubicBezTo>
                    <a:pt x="840" y="1"/>
                    <a:pt x="395" y="240"/>
                    <a:pt x="234" y="654"/>
                  </a:cubicBezTo>
                  <a:cubicBezTo>
                    <a:pt x="0" y="1254"/>
                    <a:pt x="401" y="1988"/>
                    <a:pt x="1168" y="2322"/>
                  </a:cubicBezTo>
                  <a:cubicBezTo>
                    <a:pt x="1906" y="2610"/>
                    <a:pt x="19283" y="9259"/>
                    <a:pt x="20810" y="9259"/>
                  </a:cubicBezTo>
                  <a:cubicBezTo>
                    <a:pt x="20871" y="9259"/>
                    <a:pt x="20906" y="9248"/>
                    <a:pt x="20915" y="9227"/>
                  </a:cubicBezTo>
                  <a:cubicBezTo>
                    <a:pt x="21149" y="8626"/>
                    <a:pt x="2836" y="487"/>
                    <a:pt x="2068" y="153"/>
                  </a:cubicBezTo>
                  <a:cubicBezTo>
                    <a:pt x="1830" y="50"/>
                    <a:pt x="1584" y="1"/>
                    <a:pt x="13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3"/>
            <p:cNvSpPr/>
            <p:nvPr/>
          </p:nvSpPr>
          <p:spPr>
            <a:xfrm>
              <a:off x="11578450" y="1666175"/>
              <a:ext cx="559575" cy="100150"/>
            </a:xfrm>
            <a:custGeom>
              <a:rect b="b" l="l" r="r" t="t"/>
              <a:pathLst>
                <a:path extrusionOk="0" h="4006" w="22383">
                  <a:moveTo>
                    <a:pt x="1504" y="1"/>
                  </a:moveTo>
                  <a:cubicBezTo>
                    <a:pt x="793" y="1"/>
                    <a:pt x="161" y="410"/>
                    <a:pt x="100" y="982"/>
                  </a:cubicBezTo>
                  <a:cubicBezTo>
                    <a:pt x="0" y="1616"/>
                    <a:pt x="601" y="2217"/>
                    <a:pt x="1435" y="2350"/>
                  </a:cubicBezTo>
                  <a:cubicBezTo>
                    <a:pt x="2158" y="2437"/>
                    <a:pt x="17268" y="4005"/>
                    <a:pt x="21301" y="4005"/>
                  </a:cubicBezTo>
                  <a:cubicBezTo>
                    <a:pt x="21917" y="4005"/>
                    <a:pt x="22274" y="3969"/>
                    <a:pt x="22283" y="3885"/>
                  </a:cubicBezTo>
                  <a:cubicBezTo>
                    <a:pt x="22383" y="3251"/>
                    <a:pt x="2569" y="149"/>
                    <a:pt x="1735" y="15"/>
                  </a:cubicBezTo>
                  <a:cubicBezTo>
                    <a:pt x="1658" y="5"/>
                    <a:pt x="1580" y="1"/>
                    <a:pt x="15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3"/>
            <p:cNvSpPr/>
            <p:nvPr/>
          </p:nvSpPr>
          <p:spPr>
            <a:xfrm>
              <a:off x="13945975" y="1625075"/>
              <a:ext cx="558750" cy="100325"/>
            </a:xfrm>
            <a:custGeom>
              <a:rect b="b" l="l" r="r" t="t"/>
              <a:pathLst>
                <a:path extrusionOk="0" h="4013" w="22350">
                  <a:moveTo>
                    <a:pt x="20916" y="0"/>
                  </a:moveTo>
                  <a:cubicBezTo>
                    <a:pt x="20818" y="0"/>
                    <a:pt x="20717" y="8"/>
                    <a:pt x="20615" y="25"/>
                  </a:cubicBezTo>
                  <a:cubicBezTo>
                    <a:pt x="19781" y="125"/>
                    <a:pt x="0" y="3260"/>
                    <a:pt x="67" y="3894"/>
                  </a:cubicBezTo>
                  <a:cubicBezTo>
                    <a:pt x="80" y="3977"/>
                    <a:pt x="431" y="4013"/>
                    <a:pt x="1034" y="4013"/>
                  </a:cubicBezTo>
                  <a:cubicBezTo>
                    <a:pt x="5044" y="4013"/>
                    <a:pt x="20190" y="2413"/>
                    <a:pt x="20915" y="2326"/>
                  </a:cubicBezTo>
                  <a:cubicBezTo>
                    <a:pt x="21749" y="2226"/>
                    <a:pt x="22350" y="1626"/>
                    <a:pt x="22250" y="959"/>
                  </a:cubicBezTo>
                  <a:cubicBezTo>
                    <a:pt x="22191" y="402"/>
                    <a:pt x="21619" y="0"/>
                    <a:pt x="209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3"/>
            <p:cNvSpPr/>
            <p:nvPr/>
          </p:nvSpPr>
          <p:spPr>
            <a:xfrm>
              <a:off x="13874250" y="1263275"/>
              <a:ext cx="529575" cy="231550"/>
            </a:xfrm>
            <a:custGeom>
              <a:rect b="b" l="l" r="r" t="t"/>
              <a:pathLst>
                <a:path extrusionOk="0" h="9262" w="21183">
                  <a:moveTo>
                    <a:pt x="19797" y="0"/>
                  </a:moveTo>
                  <a:cubicBezTo>
                    <a:pt x="19565" y="0"/>
                    <a:pt x="19320" y="49"/>
                    <a:pt x="19081" y="153"/>
                  </a:cubicBezTo>
                  <a:cubicBezTo>
                    <a:pt x="18314" y="453"/>
                    <a:pt x="1" y="8626"/>
                    <a:pt x="267" y="9226"/>
                  </a:cubicBezTo>
                  <a:cubicBezTo>
                    <a:pt x="277" y="9250"/>
                    <a:pt x="316" y="9262"/>
                    <a:pt x="382" y="9262"/>
                  </a:cubicBezTo>
                  <a:cubicBezTo>
                    <a:pt x="1968" y="9262"/>
                    <a:pt x="19245" y="2608"/>
                    <a:pt x="19982" y="2288"/>
                  </a:cubicBezTo>
                  <a:cubicBezTo>
                    <a:pt x="20749" y="1988"/>
                    <a:pt x="21182" y="1220"/>
                    <a:pt x="20949" y="653"/>
                  </a:cubicBezTo>
                  <a:cubicBezTo>
                    <a:pt x="20765" y="240"/>
                    <a:pt x="20312" y="0"/>
                    <a:pt x="19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3"/>
            <p:cNvSpPr/>
            <p:nvPr/>
          </p:nvSpPr>
          <p:spPr>
            <a:xfrm>
              <a:off x="13747500" y="939150"/>
              <a:ext cx="462850" cy="350875"/>
            </a:xfrm>
            <a:custGeom>
              <a:rect b="b" l="l" r="r" t="t"/>
              <a:pathLst>
                <a:path extrusionOk="0" h="14035" w="18514">
                  <a:moveTo>
                    <a:pt x="17263" y="0"/>
                  </a:moveTo>
                  <a:cubicBezTo>
                    <a:pt x="16921" y="0"/>
                    <a:pt x="16545" y="125"/>
                    <a:pt x="16212" y="376"/>
                  </a:cubicBezTo>
                  <a:cubicBezTo>
                    <a:pt x="15545" y="876"/>
                    <a:pt x="0" y="13518"/>
                    <a:pt x="367" y="14019"/>
                  </a:cubicBezTo>
                  <a:cubicBezTo>
                    <a:pt x="376" y="14029"/>
                    <a:pt x="391" y="14034"/>
                    <a:pt x="412" y="14034"/>
                  </a:cubicBezTo>
                  <a:cubicBezTo>
                    <a:pt x="1435" y="14034"/>
                    <a:pt x="16993" y="2734"/>
                    <a:pt x="17646" y="2244"/>
                  </a:cubicBezTo>
                  <a:cubicBezTo>
                    <a:pt x="18313" y="1710"/>
                    <a:pt x="18514" y="909"/>
                    <a:pt x="18113" y="376"/>
                  </a:cubicBezTo>
                  <a:cubicBezTo>
                    <a:pt x="17913" y="125"/>
                    <a:pt x="17605" y="0"/>
                    <a:pt x="17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3"/>
            <p:cNvSpPr/>
            <p:nvPr/>
          </p:nvSpPr>
          <p:spPr>
            <a:xfrm>
              <a:off x="13571525" y="675925"/>
              <a:ext cx="366125" cy="448775"/>
            </a:xfrm>
            <a:custGeom>
              <a:rect b="b" l="l" r="r" t="t"/>
              <a:pathLst>
                <a:path extrusionOk="0" h="17951" w="14645">
                  <a:moveTo>
                    <a:pt x="13524" y="0"/>
                  </a:moveTo>
                  <a:cubicBezTo>
                    <a:pt x="13092" y="0"/>
                    <a:pt x="12610" y="252"/>
                    <a:pt x="12276" y="697"/>
                  </a:cubicBezTo>
                  <a:cubicBezTo>
                    <a:pt x="11776" y="1331"/>
                    <a:pt x="1" y="17576"/>
                    <a:pt x="501" y="17943"/>
                  </a:cubicBezTo>
                  <a:cubicBezTo>
                    <a:pt x="508" y="17948"/>
                    <a:pt x="517" y="17951"/>
                    <a:pt x="527" y="17951"/>
                  </a:cubicBezTo>
                  <a:cubicBezTo>
                    <a:pt x="1352" y="17951"/>
                    <a:pt x="13617" y="2757"/>
                    <a:pt x="14144" y="2098"/>
                  </a:cubicBezTo>
                  <a:cubicBezTo>
                    <a:pt x="14645" y="1431"/>
                    <a:pt x="14645" y="597"/>
                    <a:pt x="14111" y="197"/>
                  </a:cubicBezTo>
                  <a:cubicBezTo>
                    <a:pt x="13944" y="63"/>
                    <a:pt x="13740" y="0"/>
                    <a:pt x="135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3"/>
            <p:cNvSpPr/>
            <p:nvPr/>
          </p:nvSpPr>
          <p:spPr>
            <a:xfrm>
              <a:off x="13360550" y="491550"/>
              <a:ext cx="248525" cy="518775"/>
            </a:xfrm>
            <a:custGeom>
              <a:rect b="b" l="l" r="r" t="t"/>
              <a:pathLst>
                <a:path extrusionOk="0" h="20751" w="9941">
                  <a:moveTo>
                    <a:pt x="8786" y="0"/>
                  </a:moveTo>
                  <a:cubicBezTo>
                    <a:pt x="8274" y="0"/>
                    <a:pt x="7742" y="386"/>
                    <a:pt x="7473" y="1034"/>
                  </a:cubicBezTo>
                  <a:cubicBezTo>
                    <a:pt x="7172" y="1801"/>
                    <a:pt x="1" y="20514"/>
                    <a:pt x="568" y="20748"/>
                  </a:cubicBezTo>
                  <a:cubicBezTo>
                    <a:pt x="571" y="20749"/>
                    <a:pt x="576" y="20750"/>
                    <a:pt x="580" y="20750"/>
                  </a:cubicBezTo>
                  <a:cubicBezTo>
                    <a:pt x="1271" y="20750"/>
                    <a:pt x="9309" y="2664"/>
                    <a:pt x="9641" y="1901"/>
                  </a:cubicBezTo>
                  <a:cubicBezTo>
                    <a:pt x="9941" y="1134"/>
                    <a:pt x="9741" y="300"/>
                    <a:pt x="9140" y="67"/>
                  </a:cubicBezTo>
                  <a:cubicBezTo>
                    <a:pt x="9026" y="22"/>
                    <a:pt x="8906" y="0"/>
                    <a:pt x="87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 name="Google Shape;1101;p23"/>
          <p:cNvGrpSpPr/>
          <p:nvPr/>
        </p:nvGrpSpPr>
        <p:grpSpPr>
          <a:xfrm rot="-8100000">
            <a:off x="7915327" y="-223909"/>
            <a:ext cx="1429671" cy="1762181"/>
            <a:chOff x="10339348" y="3256306"/>
            <a:chExt cx="1059786" cy="1306269"/>
          </a:xfrm>
        </p:grpSpPr>
        <p:sp>
          <p:nvSpPr>
            <p:cNvPr id="1102" name="Google Shape;1102;p23"/>
            <p:cNvSpPr/>
            <p:nvPr/>
          </p:nvSpPr>
          <p:spPr>
            <a:xfrm>
              <a:off x="10922615" y="3890234"/>
              <a:ext cx="89491" cy="672341"/>
            </a:xfrm>
            <a:custGeom>
              <a:rect b="b" l="l" r="r" t="t"/>
              <a:pathLst>
                <a:path extrusionOk="0" fill="none" h="53139" w="7073">
                  <a:moveTo>
                    <a:pt x="1" y="1"/>
                  </a:moveTo>
                  <a:cubicBezTo>
                    <a:pt x="7073" y="18247"/>
                    <a:pt x="6706" y="39495"/>
                    <a:pt x="1" y="53139"/>
                  </a:cubicBezTo>
                </a:path>
              </a:pathLst>
            </a:custGeom>
            <a:solidFill>
              <a:schemeClr val="dk1"/>
            </a:solid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3"/>
            <p:cNvSpPr/>
            <p:nvPr/>
          </p:nvSpPr>
          <p:spPr>
            <a:xfrm>
              <a:off x="10928106" y="4046821"/>
              <a:ext cx="162496" cy="515754"/>
            </a:xfrm>
            <a:custGeom>
              <a:rect b="b" l="l" r="r" t="t"/>
              <a:pathLst>
                <a:path extrusionOk="0" fill="none" h="40763" w="12843">
                  <a:moveTo>
                    <a:pt x="11309" y="0"/>
                  </a:moveTo>
                  <a:cubicBezTo>
                    <a:pt x="12843" y="15478"/>
                    <a:pt x="8040" y="31723"/>
                    <a:pt x="1" y="40763"/>
                  </a:cubicBezTo>
                </a:path>
              </a:pathLst>
            </a:custGeom>
            <a:solidFill>
              <a:schemeClr val="dk1"/>
            </a:solid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3"/>
            <p:cNvSpPr/>
            <p:nvPr/>
          </p:nvSpPr>
          <p:spPr>
            <a:xfrm>
              <a:off x="10715810" y="4068761"/>
              <a:ext cx="216105" cy="493814"/>
            </a:xfrm>
            <a:custGeom>
              <a:rect b="b" l="l" r="r" t="t"/>
              <a:pathLst>
                <a:path extrusionOk="0" fill="none" h="39029" w="17080">
                  <a:moveTo>
                    <a:pt x="1" y="1"/>
                  </a:moveTo>
                  <a:cubicBezTo>
                    <a:pt x="10809" y="11209"/>
                    <a:pt x="17080" y="26920"/>
                    <a:pt x="16346" y="39029"/>
                  </a:cubicBezTo>
                </a:path>
              </a:pathLst>
            </a:custGeom>
            <a:solidFill>
              <a:schemeClr val="dk1"/>
            </a:solid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3"/>
            <p:cNvSpPr/>
            <p:nvPr/>
          </p:nvSpPr>
          <p:spPr>
            <a:xfrm>
              <a:off x="10619170" y="3256736"/>
              <a:ext cx="607333" cy="606915"/>
            </a:xfrm>
            <a:custGeom>
              <a:rect b="b" l="l" r="r" t="t"/>
              <a:pathLst>
                <a:path extrusionOk="0" h="47968" w="48001">
                  <a:moveTo>
                    <a:pt x="23984" y="0"/>
                  </a:moveTo>
                  <a:cubicBezTo>
                    <a:pt x="10741" y="0"/>
                    <a:pt x="0" y="10741"/>
                    <a:pt x="0" y="23984"/>
                  </a:cubicBezTo>
                  <a:cubicBezTo>
                    <a:pt x="0" y="28487"/>
                    <a:pt x="1234" y="32690"/>
                    <a:pt x="3403" y="36293"/>
                  </a:cubicBezTo>
                  <a:cubicBezTo>
                    <a:pt x="7572" y="43298"/>
                    <a:pt x="15244" y="47968"/>
                    <a:pt x="23984" y="47968"/>
                  </a:cubicBezTo>
                  <a:cubicBezTo>
                    <a:pt x="37260" y="47968"/>
                    <a:pt x="48001" y="37227"/>
                    <a:pt x="48001" y="23984"/>
                  </a:cubicBezTo>
                  <a:cubicBezTo>
                    <a:pt x="48001" y="14778"/>
                    <a:pt x="42831" y="6805"/>
                    <a:pt x="35259" y="2802"/>
                  </a:cubicBezTo>
                  <a:cubicBezTo>
                    <a:pt x="31890" y="1001"/>
                    <a:pt x="28053" y="0"/>
                    <a:pt x="239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3"/>
            <p:cNvSpPr/>
            <p:nvPr/>
          </p:nvSpPr>
          <p:spPr>
            <a:xfrm>
              <a:off x="10619170" y="3256306"/>
              <a:ext cx="489158" cy="495080"/>
            </a:xfrm>
            <a:custGeom>
              <a:rect b="b" l="l" r="r" t="t"/>
              <a:pathLst>
                <a:path extrusionOk="0" h="39129" w="38661">
                  <a:moveTo>
                    <a:pt x="23984" y="1"/>
                  </a:moveTo>
                  <a:cubicBezTo>
                    <a:pt x="10741" y="1"/>
                    <a:pt x="0" y="10742"/>
                    <a:pt x="0" y="24018"/>
                  </a:cubicBezTo>
                  <a:cubicBezTo>
                    <a:pt x="0" y="28521"/>
                    <a:pt x="1234" y="32724"/>
                    <a:pt x="3403" y="36327"/>
                  </a:cubicBezTo>
                  <a:cubicBezTo>
                    <a:pt x="6772" y="38128"/>
                    <a:pt x="10608" y="39129"/>
                    <a:pt x="14677" y="39129"/>
                  </a:cubicBezTo>
                  <a:cubicBezTo>
                    <a:pt x="27920" y="39129"/>
                    <a:pt x="38661" y="28388"/>
                    <a:pt x="38661" y="15145"/>
                  </a:cubicBezTo>
                  <a:cubicBezTo>
                    <a:pt x="38661" y="10642"/>
                    <a:pt x="37393" y="6406"/>
                    <a:pt x="35259" y="2803"/>
                  </a:cubicBezTo>
                  <a:cubicBezTo>
                    <a:pt x="31890" y="1035"/>
                    <a:pt x="28053" y="1"/>
                    <a:pt x="239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3"/>
            <p:cNvSpPr/>
            <p:nvPr/>
          </p:nvSpPr>
          <p:spPr>
            <a:xfrm>
              <a:off x="10889276" y="3834525"/>
              <a:ext cx="67122" cy="71335"/>
            </a:xfrm>
            <a:custGeom>
              <a:rect b="b" l="l" r="r" t="t"/>
              <a:pathLst>
                <a:path extrusionOk="0" h="5638" w="5305">
                  <a:moveTo>
                    <a:pt x="2636" y="0"/>
                  </a:moveTo>
                  <a:lnTo>
                    <a:pt x="968" y="2402"/>
                  </a:lnTo>
                  <a:cubicBezTo>
                    <a:pt x="1" y="3770"/>
                    <a:pt x="968" y="5638"/>
                    <a:pt x="2636" y="5638"/>
                  </a:cubicBezTo>
                  <a:cubicBezTo>
                    <a:pt x="4304" y="5638"/>
                    <a:pt x="5304" y="3770"/>
                    <a:pt x="4337" y="2402"/>
                  </a:cubicBezTo>
                  <a:lnTo>
                    <a:pt x="26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3"/>
            <p:cNvSpPr/>
            <p:nvPr/>
          </p:nvSpPr>
          <p:spPr>
            <a:xfrm>
              <a:off x="10896880" y="3551691"/>
              <a:ext cx="502254" cy="483654"/>
            </a:xfrm>
            <a:custGeom>
              <a:rect b="b" l="l" r="r" t="t"/>
              <a:pathLst>
                <a:path extrusionOk="0" h="38226" w="39696">
                  <a:moveTo>
                    <a:pt x="19321" y="0"/>
                  </a:moveTo>
                  <a:cubicBezTo>
                    <a:pt x="10956" y="0"/>
                    <a:pt x="3292" y="5554"/>
                    <a:pt x="934" y="14015"/>
                  </a:cubicBezTo>
                  <a:cubicBezTo>
                    <a:pt x="0" y="17317"/>
                    <a:pt x="33" y="20687"/>
                    <a:pt x="801" y="23789"/>
                  </a:cubicBezTo>
                  <a:cubicBezTo>
                    <a:pt x="2435" y="30227"/>
                    <a:pt x="7372" y="35597"/>
                    <a:pt x="14244" y="37532"/>
                  </a:cubicBezTo>
                  <a:cubicBezTo>
                    <a:pt x="15948" y="38001"/>
                    <a:pt x="17662" y="38225"/>
                    <a:pt x="19348" y="38225"/>
                  </a:cubicBezTo>
                  <a:cubicBezTo>
                    <a:pt x="27723" y="38225"/>
                    <a:pt x="35400" y="32692"/>
                    <a:pt x="37760" y="24222"/>
                  </a:cubicBezTo>
                  <a:cubicBezTo>
                    <a:pt x="39695" y="17217"/>
                    <a:pt x="37460" y="10046"/>
                    <a:pt x="32590" y="5342"/>
                  </a:cubicBezTo>
                  <a:cubicBezTo>
                    <a:pt x="30388" y="3207"/>
                    <a:pt x="27620" y="1573"/>
                    <a:pt x="24451" y="706"/>
                  </a:cubicBezTo>
                  <a:cubicBezTo>
                    <a:pt x="22738" y="228"/>
                    <a:pt x="21015" y="0"/>
                    <a:pt x="193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3"/>
            <p:cNvSpPr/>
            <p:nvPr/>
          </p:nvSpPr>
          <p:spPr>
            <a:xfrm>
              <a:off x="10896880" y="3551653"/>
              <a:ext cx="422480" cy="368466"/>
            </a:xfrm>
            <a:custGeom>
              <a:rect b="b" l="l" r="r" t="t"/>
              <a:pathLst>
                <a:path extrusionOk="0" h="29122" w="33391">
                  <a:moveTo>
                    <a:pt x="19303" y="1"/>
                  </a:moveTo>
                  <a:cubicBezTo>
                    <a:pt x="10945" y="1"/>
                    <a:pt x="3290" y="5530"/>
                    <a:pt x="934" y="13985"/>
                  </a:cubicBezTo>
                  <a:cubicBezTo>
                    <a:pt x="0" y="17320"/>
                    <a:pt x="33" y="20656"/>
                    <a:pt x="801" y="23792"/>
                  </a:cubicBezTo>
                  <a:cubicBezTo>
                    <a:pt x="3036" y="25927"/>
                    <a:pt x="5771" y="27528"/>
                    <a:pt x="8973" y="28428"/>
                  </a:cubicBezTo>
                  <a:cubicBezTo>
                    <a:pt x="10672" y="28898"/>
                    <a:pt x="12382" y="29122"/>
                    <a:pt x="14066" y="29122"/>
                  </a:cubicBezTo>
                  <a:cubicBezTo>
                    <a:pt x="22429" y="29122"/>
                    <a:pt x="30130" y="23588"/>
                    <a:pt x="32490" y="15119"/>
                  </a:cubicBezTo>
                  <a:cubicBezTo>
                    <a:pt x="33391" y="11816"/>
                    <a:pt x="33391" y="8447"/>
                    <a:pt x="32590" y="5345"/>
                  </a:cubicBezTo>
                  <a:cubicBezTo>
                    <a:pt x="30388" y="3210"/>
                    <a:pt x="27620" y="1576"/>
                    <a:pt x="24451" y="709"/>
                  </a:cubicBezTo>
                  <a:cubicBezTo>
                    <a:pt x="22732" y="229"/>
                    <a:pt x="21003" y="1"/>
                    <a:pt x="193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3"/>
            <p:cNvSpPr/>
            <p:nvPr/>
          </p:nvSpPr>
          <p:spPr>
            <a:xfrm>
              <a:off x="11047128" y="4003765"/>
              <a:ext cx="50825" cy="55709"/>
            </a:xfrm>
            <a:custGeom>
              <a:rect b="b" l="l" r="r" t="t"/>
              <a:pathLst>
                <a:path extrusionOk="0" h="4403" w="4017">
                  <a:moveTo>
                    <a:pt x="2836" y="1"/>
                  </a:moveTo>
                  <a:lnTo>
                    <a:pt x="1034" y="1502"/>
                  </a:lnTo>
                  <a:cubicBezTo>
                    <a:pt x="0" y="2336"/>
                    <a:pt x="367" y="3970"/>
                    <a:pt x="1635" y="4337"/>
                  </a:cubicBezTo>
                  <a:cubicBezTo>
                    <a:pt x="1793" y="4382"/>
                    <a:pt x="1949" y="4403"/>
                    <a:pt x="2100" y="4403"/>
                  </a:cubicBezTo>
                  <a:cubicBezTo>
                    <a:pt x="3189" y="4403"/>
                    <a:pt x="4017" y="3315"/>
                    <a:pt x="3636" y="2202"/>
                  </a:cubicBezTo>
                  <a:lnTo>
                    <a:pt x="28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3"/>
            <p:cNvSpPr/>
            <p:nvPr/>
          </p:nvSpPr>
          <p:spPr>
            <a:xfrm>
              <a:off x="10339348" y="3584537"/>
              <a:ext cx="549523" cy="483667"/>
            </a:xfrm>
            <a:custGeom>
              <a:rect b="b" l="l" r="r" t="t"/>
              <a:pathLst>
                <a:path extrusionOk="0" h="38227" w="43432">
                  <a:moveTo>
                    <a:pt x="21671" y="1"/>
                  </a:moveTo>
                  <a:cubicBezTo>
                    <a:pt x="19220" y="1"/>
                    <a:pt x="16733" y="475"/>
                    <a:pt x="14344" y="1479"/>
                  </a:cubicBezTo>
                  <a:cubicBezTo>
                    <a:pt x="4604" y="5582"/>
                    <a:pt x="0" y="16756"/>
                    <a:pt x="4103" y="26497"/>
                  </a:cubicBezTo>
                  <a:cubicBezTo>
                    <a:pt x="4971" y="28565"/>
                    <a:pt x="6171" y="30433"/>
                    <a:pt x="7606" y="32000"/>
                  </a:cubicBezTo>
                  <a:cubicBezTo>
                    <a:pt x="11236" y="35973"/>
                    <a:pt x="16382" y="38227"/>
                    <a:pt x="21728" y="38227"/>
                  </a:cubicBezTo>
                  <a:cubicBezTo>
                    <a:pt x="24193" y="38227"/>
                    <a:pt x="26700" y="37748"/>
                    <a:pt x="29121" y="36737"/>
                  </a:cubicBezTo>
                  <a:cubicBezTo>
                    <a:pt x="38828" y="32668"/>
                    <a:pt x="43431" y="21460"/>
                    <a:pt x="39328" y="11719"/>
                  </a:cubicBezTo>
                  <a:cubicBezTo>
                    <a:pt x="37194" y="6616"/>
                    <a:pt x="33091" y="2946"/>
                    <a:pt x="28287" y="1178"/>
                  </a:cubicBezTo>
                  <a:cubicBezTo>
                    <a:pt x="26185" y="408"/>
                    <a:pt x="23944" y="1"/>
                    <a:pt x="216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3"/>
            <p:cNvSpPr/>
            <p:nvPr/>
          </p:nvSpPr>
          <p:spPr>
            <a:xfrm>
              <a:off x="10339765" y="3584537"/>
              <a:ext cx="453301" cy="419430"/>
            </a:xfrm>
            <a:custGeom>
              <a:rect b="b" l="l" r="r" t="t"/>
              <a:pathLst>
                <a:path extrusionOk="0" h="33150" w="35827">
                  <a:moveTo>
                    <a:pt x="21638" y="1"/>
                  </a:moveTo>
                  <a:cubicBezTo>
                    <a:pt x="19187" y="1"/>
                    <a:pt x="16700" y="475"/>
                    <a:pt x="14311" y="1479"/>
                  </a:cubicBezTo>
                  <a:cubicBezTo>
                    <a:pt x="4571" y="5582"/>
                    <a:pt x="1" y="16756"/>
                    <a:pt x="4070" y="26497"/>
                  </a:cubicBezTo>
                  <a:cubicBezTo>
                    <a:pt x="4938" y="28565"/>
                    <a:pt x="6138" y="30433"/>
                    <a:pt x="7573" y="32000"/>
                  </a:cubicBezTo>
                  <a:cubicBezTo>
                    <a:pt x="9664" y="32751"/>
                    <a:pt x="11885" y="33150"/>
                    <a:pt x="14137" y="33150"/>
                  </a:cubicBezTo>
                  <a:cubicBezTo>
                    <a:pt x="16591" y="33150"/>
                    <a:pt x="19082" y="32676"/>
                    <a:pt x="21483" y="31667"/>
                  </a:cubicBezTo>
                  <a:cubicBezTo>
                    <a:pt x="31223" y="27564"/>
                    <a:pt x="35826" y="16389"/>
                    <a:pt x="31723" y="6649"/>
                  </a:cubicBezTo>
                  <a:cubicBezTo>
                    <a:pt x="30856" y="4581"/>
                    <a:pt x="29689" y="2746"/>
                    <a:pt x="28254" y="1178"/>
                  </a:cubicBezTo>
                  <a:cubicBezTo>
                    <a:pt x="26152" y="408"/>
                    <a:pt x="23911" y="1"/>
                    <a:pt x="216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3"/>
            <p:cNvSpPr/>
            <p:nvPr/>
          </p:nvSpPr>
          <p:spPr>
            <a:xfrm>
              <a:off x="10689404" y="4027817"/>
              <a:ext cx="48371" cy="54089"/>
            </a:xfrm>
            <a:custGeom>
              <a:rect b="b" l="l" r="r" t="t"/>
              <a:pathLst>
                <a:path extrusionOk="0" h="4275" w="3823">
                  <a:moveTo>
                    <a:pt x="720" y="1"/>
                  </a:moveTo>
                  <a:lnTo>
                    <a:pt x="220" y="2269"/>
                  </a:lnTo>
                  <a:cubicBezTo>
                    <a:pt x="0" y="3340"/>
                    <a:pt x="843" y="4275"/>
                    <a:pt x="1836" y="4275"/>
                  </a:cubicBezTo>
                  <a:cubicBezTo>
                    <a:pt x="2049" y="4275"/>
                    <a:pt x="2270" y="4232"/>
                    <a:pt x="2488" y="4137"/>
                  </a:cubicBezTo>
                  <a:cubicBezTo>
                    <a:pt x="3689" y="3637"/>
                    <a:pt x="3822" y="1969"/>
                    <a:pt x="2722" y="1235"/>
                  </a:cubicBezTo>
                  <a:lnTo>
                    <a:pt x="7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3"/>
            <p:cNvSpPr/>
            <p:nvPr/>
          </p:nvSpPr>
          <p:spPr>
            <a:xfrm>
              <a:off x="11001124" y="3594583"/>
              <a:ext cx="81469" cy="68260"/>
            </a:xfrm>
            <a:custGeom>
              <a:rect b="b" l="l" r="r" t="t"/>
              <a:pathLst>
                <a:path extrusionOk="0" h="5395" w="6439">
                  <a:moveTo>
                    <a:pt x="4941" y="0"/>
                  </a:moveTo>
                  <a:cubicBezTo>
                    <a:pt x="4134" y="0"/>
                    <a:pt x="3029" y="517"/>
                    <a:pt x="2035" y="1418"/>
                  </a:cubicBezTo>
                  <a:cubicBezTo>
                    <a:pt x="634" y="2719"/>
                    <a:pt x="0" y="4354"/>
                    <a:pt x="667" y="5054"/>
                  </a:cubicBezTo>
                  <a:cubicBezTo>
                    <a:pt x="867" y="5285"/>
                    <a:pt x="1172" y="5394"/>
                    <a:pt x="1540" y="5394"/>
                  </a:cubicBezTo>
                  <a:cubicBezTo>
                    <a:pt x="2342" y="5394"/>
                    <a:pt x="3443" y="4879"/>
                    <a:pt x="4403" y="3987"/>
                  </a:cubicBezTo>
                  <a:cubicBezTo>
                    <a:pt x="5838" y="2686"/>
                    <a:pt x="6438" y="1052"/>
                    <a:pt x="5804" y="318"/>
                  </a:cubicBezTo>
                  <a:cubicBezTo>
                    <a:pt x="5599" y="102"/>
                    <a:pt x="5300" y="0"/>
                    <a:pt x="49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3"/>
            <p:cNvSpPr/>
            <p:nvPr/>
          </p:nvSpPr>
          <p:spPr>
            <a:xfrm>
              <a:off x="10719188" y="3355602"/>
              <a:ext cx="81887" cy="68159"/>
            </a:xfrm>
            <a:custGeom>
              <a:rect b="b" l="l" r="r" t="t"/>
              <a:pathLst>
                <a:path extrusionOk="0" h="5387" w="6472">
                  <a:moveTo>
                    <a:pt x="4918" y="1"/>
                  </a:moveTo>
                  <a:cubicBezTo>
                    <a:pt x="4113" y="1"/>
                    <a:pt x="3019" y="501"/>
                    <a:pt x="2036" y="1393"/>
                  </a:cubicBezTo>
                  <a:cubicBezTo>
                    <a:pt x="635" y="2727"/>
                    <a:pt x="1" y="4362"/>
                    <a:pt x="668" y="5062"/>
                  </a:cubicBezTo>
                  <a:cubicBezTo>
                    <a:pt x="876" y="5281"/>
                    <a:pt x="1183" y="5386"/>
                    <a:pt x="1548" y="5386"/>
                  </a:cubicBezTo>
                  <a:cubicBezTo>
                    <a:pt x="2352" y="5386"/>
                    <a:pt x="3441" y="4879"/>
                    <a:pt x="4404" y="3961"/>
                  </a:cubicBezTo>
                  <a:cubicBezTo>
                    <a:pt x="5838" y="2661"/>
                    <a:pt x="6472" y="1026"/>
                    <a:pt x="5805" y="326"/>
                  </a:cubicBezTo>
                  <a:cubicBezTo>
                    <a:pt x="5595" y="105"/>
                    <a:pt x="5287" y="1"/>
                    <a:pt x="49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 name="Google Shape;1116;p23"/>
          <p:cNvGrpSpPr/>
          <p:nvPr/>
        </p:nvGrpSpPr>
        <p:grpSpPr>
          <a:xfrm rot="2700000">
            <a:off x="-200998" y="3605228"/>
            <a:ext cx="1429671" cy="1762181"/>
            <a:chOff x="10339348" y="3256306"/>
            <a:chExt cx="1059786" cy="1306269"/>
          </a:xfrm>
        </p:grpSpPr>
        <p:sp>
          <p:nvSpPr>
            <p:cNvPr id="1117" name="Google Shape;1117;p23"/>
            <p:cNvSpPr/>
            <p:nvPr/>
          </p:nvSpPr>
          <p:spPr>
            <a:xfrm>
              <a:off x="10922615" y="3890234"/>
              <a:ext cx="89491" cy="672341"/>
            </a:xfrm>
            <a:custGeom>
              <a:rect b="b" l="l" r="r" t="t"/>
              <a:pathLst>
                <a:path extrusionOk="0" fill="none" h="53139" w="7073">
                  <a:moveTo>
                    <a:pt x="1" y="1"/>
                  </a:moveTo>
                  <a:cubicBezTo>
                    <a:pt x="7073" y="18247"/>
                    <a:pt x="6706" y="39495"/>
                    <a:pt x="1" y="53139"/>
                  </a:cubicBezTo>
                </a:path>
              </a:pathLst>
            </a:custGeom>
            <a:solidFill>
              <a:schemeClr val="dk1"/>
            </a:solid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3"/>
            <p:cNvSpPr/>
            <p:nvPr/>
          </p:nvSpPr>
          <p:spPr>
            <a:xfrm>
              <a:off x="10928106" y="4046821"/>
              <a:ext cx="162496" cy="515754"/>
            </a:xfrm>
            <a:custGeom>
              <a:rect b="b" l="l" r="r" t="t"/>
              <a:pathLst>
                <a:path extrusionOk="0" fill="none" h="40763" w="12843">
                  <a:moveTo>
                    <a:pt x="11309" y="0"/>
                  </a:moveTo>
                  <a:cubicBezTo>
                    <a:pt x="12843" y="15478"/>
                    <a:pt x="8040" y="31723"/>
                    <a:pt x="1" y="40763"/>
                  </a:cubicBezTo>
                </a:path>
              </a:pathLst>
            </a:custGeom>
            <a:solidFill>
              <a:schemeClr val="dk1"/>
            </a:solid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3"/>
            <p:cNvSpPr/>
            <p:nvPr/>
          </p:nvSpPr>
          <p:spPr>
            <a:xfrm>
              <a:off x="10715810" y="4068761"/>
              <a:ext cx="216105" cy="493814"/>
            </a:xfrm>
            <a:custGeom>
              <a:rect b="b" l="l" r="r" t="t"/>
              <a:pathLst>
                <a:path extrusionOk="0" fill="none" h="39029" w="17080">
                  <a:moveTo>
                    <a:pt x="1" y="1"/>
                  </a:moveTo>
                  <a:cubicBezTo>
                    <a:pt x="10809" y="11209"/>
                    <a:pt x="17080" y="26920"/>
                    <a:pt x="16346" y="39029"/>
                  </a:cubicBezTo>
                </a:path>
              </a:pathLst>
            </a:custGeom>
            <a:solidFill>
              <a:schemeClr val="dk1"/>
            </a:solid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3"/>
            <p:cNvSpPr/>
            <p:nvPr/>
          </p:nvSpPr>
          <p:spPr>
            <a:xfrm>
              <a:off x="10619170" y="3256736"/>
              <a:ext cx="607333" cy="606915"/>
            </a:xfrm>
            <a:custGeom>
              <a:rect b="b" l="l" r="r" t="t"/>
              <a:pathLst>
                <a:path extrusionOk="0" h="47968" w="48001">
                  <a:moveTo>
                    <a:pt x="23984" y="0"/>
                  </a:moveTo>
                  <a:cubicBezTo>
                    <a:pt x="10741" y="0"/>
                    <a:pt x="0" y="10741"/>
                    <a:pt x="0" y="23984"/>
                  </a:cubicBezTo>
                  <a:cubicBezTo>
                    <a:pt x="0" y="28487"/>
                    <a:pt x="1234" y="32690"/>
                    <a:pt x="3403" y="36293"/>
                  </a:cubicBezTo>
                  <a:cubicBezTo>
                    <a:pt x="7572" y="43298"/>
                    <a:pt x="15244" y="47968"/>
                    <a:pt x="23984" y="47968"/>
                  </a:cubicBezTo>
                  <a:cubicBezTo>
                    <a:pt x="37260" y="47968"/>
                    <a:pt x="48001" y="37227"/>
                    <a:pt x="48001" y="23984"/>
                  </a:cubicBezTo>
                  <a:cubicBezTo>
                    <a:pt x="48001" y="14778"/>
                    <a:pt x="42831" y="6805"/>
                    <a:pt x="35259" y="2802"/>
                  </a:cubicBezTo>
                  <a:cubicBezTo>
                    <a:pt x="31890" y="1001"/>
                    <a:pt x="28053" y="0"/>
                    <a:pt x="239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3"/>
            <p:cNvSpPr/>
            <p:nvPr/>
          </p:nvSpPr>
          <p:spPr>
            <a:xfrm>
              <a:off x="10619170" y="3256306"/>
              <a:ext cx="489158" cy="495080"/>
            </a:xfrm>
            <a:custGeom>
              <a:rect b="b" l="l" r="r" t="t"/>
              <a:pathLst>
                <a:path extrusionOk="0" h="39129" w="38661">
                  <a:moveTo>
                    <a:pt x="23984" y="1"/>
                  </a:moveTo>
                  <a:cubicBezTo>
                    <a:pt x="10741" y="1"/>
                    <a:pt x="0" y="10742"/>
                    <a:pt x="0" y="24018"/>
                  </a:cubicBezTo>
                  <a:cubicBezTo>
                    <a:pt x="0" y="28521"/>
                    <a:pt x="1234" y="32724"/>
                    <a:pt x="3403" y="36327"/>
                  </a:cubicBezTo>
                  <a:cubicBezTo>
                    <a:pt x="6772" y="38128"/>
                    <a:pt x="10608" y="39129"/>
                    <a:pt x="14677" y="39129"/>
                  </a:cubicBezTo>
                  <a:cubicBezTo>
                    <a:pt x="27920" y="39129"/>
                    <a:pt x="38661" y="28388"/>
                    <a:pt x="38661" y="15145"/>
                  </a:cubicBezTo>
                  <a:cubicBezTo>
                    <a:pt x="38661" y="10642"/>
                    <a:pt x="37393" y="6406"/>
                    <a:pt x="35259" y="2803"/>
                  </a:cubicBezTo>
                  <a:cubicBezTo>
                    <a:pt x="31890" y="1035"/>
                    <a:pt x="28053" y="1"/>
                    <a:pt x="239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3"/>
            <p:cNvSpPr/>
            <p:nvPr/>
          </p:nvSpPr>
          <p:spPr>
            <a:xfrm>
              <a:off x="10889276" y="3834525"/>
              <a:ext cx="67122" cy="71335"/>
            </a:xfrm>
            <a:custGeom>
              <a:rect b="b" l="l" r="r" t="t"/>
              <a:pathLst>
                <a:path extrusionOk="0" h="5638" w="5305">
                  <a:moveTo>
                    <a:pt x="2636" y="0"/>
                  </a:moveTo>
                  <a:lnTo>
                    <a:pt x="968" y="2402"/>
                  </a:lnTo>
                  <a:cubicBezTo>
                    <a:pt x="1" y="3770"/>
                    <a:pt x="968" y="5638"/>
                    <a:pt x="2636" y="5638"/>
                  </a:cubicBezTo>
                  <a:cubicBezTo>
                    <a:pt x="4304" y="5638"/>
                    <a:pt x="5304" y="3770"/>
                    <a:pt x="4337" y="2402"/>
                  </a:cubicBezTo>
                  <a:lnTo>
                    <a:pt x="26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3"/>
            <p:cNvSpPr/>
            <p:nvPr/>
          </p:nvSpPr>
          <p:spPr>
            <a:xfrm>
              <a:off x="10896880" y="3551691"/>
              <a:ext cx="502254" cy="483654"/>
            </a:xfrm>
            <a:custGeom>
              <a:rect b="b" l="l" r="r" t="t"/>
              <a:pathLst>
                <a:path extrusionOk="0" h="38226" w="39696">
                  <a:moveTo>
                    <a:pt x="19321" y="0"/>
                  </a:moveTo>
                  <a:cubicBezTo>
                    <a:pt x="10956" y="0"/>
                    <a:pt x="3292" y="5554"/>
                    <a:pt x="934" y="14015"/>
                  </a:cubicBezTo>
                  <a:cubicBezTo>
                    <a:pt x="0" y="17317"/>
                    <a:pt x="33" y="20687"/>
                    <a:pt x="801" y="23789"/>
                  </a:cubicBezTo>
                  <a:cubicBezTo>
                    <a:pt x="2435" y="30227"/>
                    <a:pt x="7372" y="35597"/>
                    <a:pt x="14244" y="37532"/>
                  </a:cubicBezTo>
                  <a:cubicBezTo>
                    <a:pt x="15948" y="38001"/>
                    <a:pt x="17662" y="38225"/>
                    <a:pt x="19348" y="38225"/>
                  </a:cubicBezTo>
                  <a:cubicBezTo>
                    <a:pt x="27723" y="38225"/>
                    <a:pt x="35400" y="32692"/>
                    <a:pt x="37760" y="24222"/>
                  </a:cubicBezTo>
                  <a:cubicBezTo>
                    <a:pt x="39695" y="17217"/>
                    <a:pt x="37460" y="10046"/>
                    <a:pt x="32590" y="5342"/>
                  </a:cubicBezTo>
                  <a:cubicBezTo>
                    <a:pt x="30388" y="3207"/>
                    <a:pt x="27620" y="1573"/>
                    <a:pt x="24451" y="706"/>
                  </a:cubicBezTo>
                  <a:cubicBezTo>
                    <a:pt x="22738" y="228"/>
                    <a:pt x="21015" y="0"/>
                    <a:pt x="193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3"/>
            <p:cNvSpPr/>
            <p:nvPr/>
          </p:nvSpPr>
          <p:spPr>
            <a:xfrm>
              <a:off x="10896880" y="3551653"/>
              <a:ext cx="422480" cy="368466"/>
            </a:xfrm>
            <a:custGeom>
              <a:rect b="b" l="l" r="r" t="t"/>
              <a:pathLst>
                <a:path extrusionOk="0" h="29122" w="33391">
                  <a:moveTo>
                    <a:pt x="19303" y="1"/>
                  </a:moveTo>
                  <a:cubicBezTo>
                    <a:pt x="10945" y="1"/>
                    <a:pt x="3290" y="5530"/>
                    <a:pt x="934" y="13985"/>
                  </a:cubicBezTo>
                  <a:cubicBezTo>
                    <a:pt x="0" y="17320"/>
                    <a:pt x="33" y="20656"/>
                    <a:pt x="801" y="23792"/>
                  </a:cubicBezTo>
                  <a:cubicBezTo>
                    <a:pt x="3036" y="25927"/>
                    <a:pt x="5771" y="27528"/>
                    <a:pt x="8973" y="28428"/>
                  </a:cubicBezTo>
                  <a:cubicBezTo>
                    <a:pt x="10672" y="28898"/>
                    <a:pt x="12382" y="29122"/>
                    <a:pt x="14066" y="29122"/>
                  </a:cubicBezTo>
                  <a:cubicBezTo>
                    <a:pt x="22429" y="29122"/>
                    <a:pt x="30130" y="23588"/>
                    <a:pt x="32490" y="15119"/>
                  </a:cubicBezTo>
                  <a:cubicBezTo>
                    <a:pt x="33391" y="11816"/>
                    <a:pt x="33391" y="8447"/>
                    <a:pt x="32590" y="5345"/>
                  </a:cubicBezTo>
                  <a:cubicBezTo>
                    <a:pt x="30388" y="3210"/>
                    <a:pt x="27620" y="1576"/>
                    <a:pt x="24451" y="709"/>
                  </a:cubicBezTo>
                  <a:cubicBezTo>
                    <a:pt x="22732" y="229"/>
                    <a:pt x="21003" y="1"/>
                    <a:pt x="193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3"/>
            <p:cNvSpPr/>
            <p:nvPr/>
          </p:nvSpPr>
          <p:spPr>
            <a:xfrm>
              <a:off x="11047128" y="4003765"/>
              <a:ext cx="50825" cy="55709"/>
            </a:xfrm>
            <a:custGeom>
              <a:rect b="b" l="l" r="r" t="t"/>
              <a:pathLst>
                <a:path extrusionOk="0" h="4403" w="4017">
                  <a:moveTo>
                    <a:pt x="2836" y="1"/>
                  </a:moveTo>
                  <a:lnTo>
                    <a:pt x="1034" y="1502"/>
                  </a:lnTo>
                  <a:cubicBezTo>
                    <a:pt x="0" y="2336"/>
                    <a:pt x="367" y="3970"/>
                    <a:pt x="1635" y="4337"/>
                  </a:cubicBezTo>
                  <a:cubicBezTo>
                    <a:pt x="1793" y="4382"/>
                    <a:pt x="1949" y="4403"/>
                    <a:pt x="2100" y="4403"/>
                  </a:cubicBezTo>
                  <a:cubicBezTo>
                    <a:pt x="3189" y="4403"/>
                    <a:pt x="4017" y="3315"/>
                    <a:pt x="3636" y="2202"/>
                  </a:cubicBezTo>
                  <a:lnTo>
                    <a:pt x="28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3"/>
            <p:cNvSpPr/>
            <p:nvPr/>
          </p:nvSpPr>
          <p:spPr>
            <a:xfrm>
              <a:off x="10339348" y="3584537"/>
              <a:ext cx="549523" cy="483667"/>
            </a:xfrm>
            <a:custGeom>
              <a:rect b="b" l="l" r="r" t="t"/>
              <a:pathLst>
                <a:path extrusionOk="0" h="38227" w="43432">
                  <a:moveTo>
                    <a:pt x="21671" y="1"/>
                  </a:moveTo>
                  <a:cubicBezTo>
                    <a:pt x="19220" y="1"/>
                    <a:pt x="16733" y="475"/>
                    <a:pt x="14344" y="1479"/>
                  </a:cubicBezTo>
                  <a:cubicBezTo>
                    <a:pt x="4604" y="5582"/>
                    <a:pt x="0" y="16756"/>
                    <a:pt x="4103" y="26497"/>
                  </a:cubicBezTo>
                  <a:cubicBezTo>
                    <a:pt x="4971" y="28565"/>
                    <a:pt x="6171" y="30433"/>
                    <a:pt x="7606" y="32000"/>
                  </a:cubicBezTo>
                  <a:cubicBezTo>
                    <a:pt x="11236" y="35973"/>
                    <a:pt x="16382" y="38227"/>
                    <a:pt x="21728" y="38227"/>
                  </a:cubicBezTo>
                  <a:cubicBezTo>
                    <a:pt x="24193" y="38227"/>
                    <a:pt x="26700" y="37748"/>
                    <a:pt x="29121" y="36737"/>
                  </a:cubicBezTo>
                  <a:cubicBezTo>
                    <a:pt x="38828" y="32668"/>
                    <a:pt x="43431" y="21460"/>
                    <a:pt x="39328" y="11719"/>
                  </a:cubicBezTo>
                  <a:cubicBezTo>
                    <a:pt x="37194" y="6616"/>
                    <a:pt x="33091" y="2946"/>
                    <a:pt x="28287" y="1178"/>
                  </a:cubicBezTo>
                  <a:cubicBezTo>
                    <a:pt x="26185" y="408"/>
                    <a:pt x="23944" y="1"/>
                    <a:pt x="216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3"/>
            <p:cNvSpPr/>
            <p:nvPr/>
          </p:nvSpPr>
          <p:spPr>
            <a:xfrm>
              <a:off x="10339765" y="3584537"/>
              <a:ext cx="453301" cy="419430"/>
            </a:xfrm>
            <a:custGeom>
              <a:rect b="b" l="l" r="r" t="t"/>
              <a:pathLst>
                <a:path extrusionOk="0" h="33150" w="35827">
                  <a:moveTo>
                    <a:pt x="21638" y="1"/>
                  </a:moveTo>
                  <a:cubicBezTo>
                    <a:pt x="19187" y="1"/>
                    <a:pt x="16700" y="475"/>
                    <a:pt x="14311" y="1479"/>
                  </a:cubicBezTo>
                  <a:cubicBezTo>
                    <a:pt x="4571" y="5582"/>
                    <a:pt x="1" y="16756"/>
                    <a:pt x="4070" y="26497"/>
                  </a:cubicBezTo>
                  <a:cubicBezTo>
                    <a:pt x="4938" y="28565"/>
                    <a:pt x="6138" y="30433"/>
                    <a:pt x="7573" y="32000"/>
                  </a:cubicBezTo>
                  <a:cubicBezTo>
                    <a:pt x="9664" y="32751"/>
                    <a:pt x="11885" y="33150"/>
                    <a:pt x="14137" y="33150"/>
                  </a:cubicBezTo>
                  <a:cubicBezTo>
                    <a:pt x="16591" y="33150"/>
                    <a:pt x="19082" y="32676"/>
                    <a:pt x="21483" y="31667"/>
                  </a:cubicBezTo>
                  <a:cubicBezTo>
                    <a:pt x="31223" y="27564"/>
                    <a:pt x="35826" y="16389"/>
                    <a:pt x="31723" y="6649"/>
                  </a:cubicBezTo>
                  <a:cubicBezTo>
                    <a:pt x="30856" y="4581"/>
                    <a:pt x="29689" y="2746"/>
                    <a:pt x="28254" y="1178"/>
                  </a:cubicBezTo>
                  <a:cubicBezTo>
                    <a:pt x="26152" y="408"/>
                    <a:pt x="23911" y="1"/>
                    <a:pt x="216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3"/>
            <p:cNvSpPr/>
            <p:nvPr/>
          </p:nvSpPr>
          <p:spPr>
            <a:xfrm>
              <a:off x="10689404" y="4027817"/>
              <a:ext cx="48371" cy="54089"/>
            </a:xfrm>
            <a:custGeom>
              <a:rect b="b" l="l" r="r" t="t"/>
              <a:pathLst>
                <a:path extrusionOk="0" h="4275" w="3823">
                  <a:moveTo>
                    <a:pt x="720" y="1"/>
                  </a:moveTo>
                  <a:lnTo>
                    <a:pt x="220" y="2269"/>
                  </a:lnTo>
                  <a:cubicBezTo>
                    <a:pt x="0" y="3340"/>
                    <a:pt x="843" y="4275"/>
                    <a:pt x="1836" y="4275"/>
                  </a:cubicBezTo>
                  <a:cubicBezTo>
                    <a:pt x="2049" y="4275"/>
                    <a:pt x="2270" y="4232"/>
                    <a:pt x="2488" y="4137"/>
                  </a:cubicBezTo>
                  <a:cubicBezTo>
                    <a:pt x="3689" y="3637"/>
                    <a:pt x="3822" y="1969"/>
                    <a:pt x="2722" y="1235"/>
                  </a:cubicBezTo>
                  <a:lnTo>
                    <a:pt x="7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3"/>
            <p:cNvSpPr/>
            <p:nvPr/>
          </p:nvSpPr>
          <p:spPr>
            <a:xfrm>
              <a:off x="11001124" y="3594583"/>
              <a:ext cx="81469" cy="68260"/>
            </a:xfrm>
            <a:custGeom>
              <a:rect b="b" l="l" r="r" t="t"/>
              <a:pathLst>
                <a:path extrusionOk="0" h="5395" w="6439">
                  <a:moveTo>
                    <a:pt x="4941" y="0"/>
                  </a:moveTo>
                  <a:cubicBezTo>
                    <a:pt x="4134" y="0"/>
                    <a:pt x="3029" y="517"/>
                    <a:pt x="2035" y="1418"/>
                  </a:cubicBezTo>
                  <a:cubicBezTo>
                    <a:pt x="634" y="2719"/>
                    <a:pt x="0" y="4354"/>
                    <a:pt x="667" y="5054"/>
                  </a:cubicBezTo>
                  <a:cubicBezTo>
                    <a:pt x="867" y="5285"/>
                    <a:pt x="1172" y="5394"/>
                    <a:pt x="1540" y="5394"/>
                  </a:cubicBezTo>
                  <a:cubicBezTo>
                    <a:pt x="2342" y="5394"/>
                    <a:pt x="3443" y="4879"/>
                    <a:pt x="4403" y="3987"/>
                  </a:cubicBezTo>
                  <a:cubicBezTo>
                    <a:pt x="5838" y="2686"/>
                    <a:pt x="6438" y="1052"/>
                    <a:pt x="5804" y="318"/>
                  </a:cubicBezTo>
                  <a:cubicBezTo>
                    <a:pt x="5599" y="102"/>
                    <a:pt x="5300" y="0"/>
                    <a:pt x="49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3"/>
            <p:cNvSpPr/>
            <p:nvPr/>
          </p:nvSpPr>
          <p:spPr>
            <a:xfrm>
              <a:off x="10719188" y="3355602"/>
              <a:ext cx="81887" cy="68159"/>
            </a:xfrm>
            <a:custGeom>
              <a:rect b="b" l="l" r="r" t="t"/>
              <a:pathLst>
                <a:path extrusionOk="0" h="5387" w="6472">
                  <a:moveTo>
                    <a:pt x="4918" y="1"/>
                  </a:moveTo>
                  <a:cubicBezTo>
                    <a:pt x="4113" y="1"/>
                    <a:pt x="3019" y="501"/>
                    <a:pt x="2036" y="1393"/>
                  </a:cubicBezTo>
                  <a:cubicBezTo>
                    <a:pt x="635" y="2727"/>
                    <a:pt x="1" y="4362"/>
                    <a:pt x="668" y="5062"/>
                  </a:cubicBezTo>
                  <a:cubicBezTo>
                    <a:pt x="876" y="5281"/>
                    <a:pt x="1183" y="5386"/>
                    <a:pt x="1548" y="5386"/>
                  </a:cubicBezTo>
                  <a:cubicBezTo>
                    <a:pt x="2352" y="5386"/>
                    <a:pt x="3441" y="4879"/>
                    <a:pt x="4404" y="3961"/>
                  </a:cubicBezTo>
                  <a:cubicBezTo>
                    <a:pt x="5838" y="2661"/>
                    <a:pt x="6472" y="1026"/>
                    <a:pt x="5805" y="326"/>
                  </a:cubicBezTo>
                  <a:cubicBezTo>
                    <a:pt x="5595" y="105"/>
                    <a:pt x="5287" y="1"/>
                    <a:pt x="49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1" name="Google Shape;1131;p23"/>
          <p:cNvGrpSpPr/>
          <p:nvPr/>
        </p:nvGrpSpPr>
        <p:grpSpPr>
          <a:xfrm rot="-2700000">
            <a:off x="7606406" y="4168664"/>
            <a:ext cx="2125727" cy="1098171"/>
            <a:chOff x="11864475" y="682500"/>
            <a:chExt cx="2360050" cy="1219225"/>
          </a:xfrm>
        </p:grpSpPr>
        <p:sp>
          <p:nvSpPr>
            <p:cNvPr id="1132" name="Google Shape;1132;p23"/>
            <p:cNvSpPr/>
            <p:nvPr/>
          </p:nvSpPr>
          <p:spPr>
            <a:xfrm>
              <a:off x="13005300" y="682500"/>
              <a:ext cx="46725" cy="447850"/>
            </a:xfrm>
            <a:custGeom>
              <a:rect b="b" l="l" r="r" t="t"/>
              <a:pathLst>
                <a:path extrusionOk="0" h="17914" w="1869">
                  <a:moveTo>
                    <a:pt x="934" y="1"/>
                  </a:moveTo>
                  <a:cubicBezTo>
                    <a:pt x="401" y="1"/>
                    <a:pt x="0" y="534"/>
                    <a:pt x="0" y="1201"/>
                  </a:cubicBezTo>
                  <a:cubicBezTo>
                    <a:pt x="0" y="1869"/>
                    <a:pt x="401" y="17913"/>
                    <a:pt x="934" y="17913"/>
                  </a:cubicBezTo>
                  <a:cubicBezTo>
                    <a:pt x="1435" y="17913"/>
                    <a:pt x="1868" y="1869"/>
                    <a:pt x="1868" y="1201"/>
                  </a:cubicBezTo>
                  <a:cubicBezTo>
                    <a:pt x="1868" y="534"/>
                    <a:pt x="1435" y="1"/>
                    <a:pt x="9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3"/>
            <p:cNvSpPr/>
            <p:nvPr/>
          </p:nvSpPr>
          <p:spPr>
            <a:xfrm>
              <a:off x="12704250" y="726050"/>
              <a:ext cx="147625" cy="433500"/>
            </a:xfrm>
            <a:custGeom>
              <a:rect b="b" l="l" r="r" t="t"/>
              <a:pathLst>
                <a:path extrusionOk="0" h="17340" w="5905">
                  <a:moveTo>
                    <a:pt x="962" y="1"/>
                  </a:moveTo>
                  <a:cubicBezTo>
                    <a:pt x="898" y="1"/>
                    <a:pt x="832" y="9"/>
                    <a:pt x="768" y="27"/>
                  </a:cubicBezTo>
                  <a:cubicBezTo>
                    <a:pt x="267" y="160"/>
                    <a:pt x="0" y="794"/>
                    <a:pt x="167" y="1428"/>
                  </a:cubicBezTo>
                  <a:cubicBezTo>
                    <a:pt x="333" y="2092"/>
                    <a:pt x="4865" y="17340"/>
                    <a:pt x="5398" y="17340"/>
                  </a:cubicBezTo>
                  <a:cubicBezTo>
                    <a:pt x="5400" y="17340"/>
                    <a:pt x="5402" y="17340"/>
                    <a:pt x="5404" y="17339"/>
                  </a:cubicBezTo>
                  <a:cubicBezTo>
                    <a:pt x="5905" y="17206"/>
                    <a:pt x="2169" y="1594"/>
                    <a:pt x="1969" y="961"/>
                  </a:cubicBezTo>
                  <a:cubicBezTo>
                    <a:pt x="1823" y="380"/>
                    <a:pt x="1400" y="1"/>
                    <a:pt x="9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3"/>
            <p:cNvSpPr/>
            <p:nvPr/>
          </p:nvSpPr>
          <p:spPr>
            <a:xfrm>
              <a:off x="12426550" y="845850"/>
              <a:ext cx="249375" cy="390500"/>
            </a:xfrm>
            <a:custGeom>
              <a:rect b="b" l="l" r="r" t="t"/>
              <a:pathLst>
                <a:path extrusionOk="0" h="15620" w="9975">
                  <a:moveTo>
                    <a:pt x="946" y="1"/>
                  </a:moveTo>
                  <a:cubicBezTo>
                    <a:pt x="812" y="1"/>
                    <a:pt x="683" y="34"/>
                    <a:pt x="568" y="105"/>
                  </a:cubicBezTo>
                  <a:cubicBezTo>
                    <a:pt x="101" y="372"/>
                    <a:pt x="1" y="1039"/>
                    <a:pt x="334" y="1606"/>
                  </a:cubicBezTo>
                  <a:cubicBezTo>
                    <a:pt x="664" y="2200"/>
                    <a:pt x="8912" y="15620"/>
                    <a:pt x="9493" y="15620"/>
                  </a:cubicBezTo>
                  <a:cubicBezTo>
                    <a:pt x="9498" y="15620"/>
                    <a:pt x="9503" y="15618"/>
                    <a:pt x="9507" y="15616"/>
                  </a:cubicBezTo>
                  <a:cubicBezTo>
                    <a:pt x="9974" y="15382"/>
                    <a:pt x="2302" y="1272"/>
                    <a:pt x="1969" y="672"/>
                  </a:cubicBezTo>
                  <a:cubicBezTo>
                    <a:pt x="1724" y="255"/>
                    <a:pt x="1317" y="1"/>
                    <a:pt x="9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3"/>
            <p:cNvSpPr/>
            <p:nvPr/>
          </p:nvSpPr>
          <p:spPr>
            <a:xfrm>
              <a:off x="12189725" y="1033600"/>
              <a:ext cx="335250" cy="322975"/>
            </a:xfrm>
            <a:custGeom>
              <a:rect b="b" l="l" r="r" t="t"/>
              <a:pathLst>
                <a:path extrusionOk="0" h="12919" w="13410">
                  <a:moveTo>
                    <a:pt x="956" y="1"/>
                  </a:moveTo>
                  <a:cubicBezTo>
                    <a:pt x="731" y="1"/>
                    <a:pt x="522" y="78"/>
                    <a:pt x="367" y="234"/>
                  </a:cubicBezTo>
                  <a:cubicBezTo>
                    <a:pt x="0" y="600"/>
                    <a:pt x="67" y="1268"/>
                    <a:pt x="534" y="1735"/>
                  </a:cubicBezTo>
                  <a:cubicBezTo>
                    <a:pt x="1026" y="2194"/>
                    <a:pt x="12300" y="12918"/>
                    <a:pt x="13016" y="12918"/>
                  </a:cubicBezTo>
                  <a:cubicBezTo>
                    <a:pt x="13028" y="12918"/>
                    <a:pt x="13037" y="12915"/>
                    <a:pt x="13043" y="12909"/>
                  </a:cubicBezTo>
                  <a:cubicBezTo>
                    <a:pt x="13410" y="12542"/>
                    <a:pt x="2335" y="901"/>
                    <a:pt x="1868" y="434"/>
                  </a:cubicBezTo>
                  <a:cubicBezTo>
                    <a:pt x="1599" y="145"/>
                    <a:pt x="1263" y="1"/>
                    <a:pt x="9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3"/>
            <p:cNvSpPr/>
            <p:nvPr/>
          </p:nvSpPr>
          <p:spPr>
            <a:xfrm>
              <a:off x="12007925" y="1276300"/>
              <a:ext cx="401125" cy="234775"/>
            </a:xfrm>
            <a:custGeom>
              <a:rect b="b" l="l" r="r" t="t"/>
              <a:pathLst>
                <a:path extrusionOk="0" h="9391" w="16045">
                  <a:moveTo>
                    <a:pt x="1056" y="1"/>
                  </a:moveTo>
                  <a:cubicBezTo>
                    <a:pt x="712" y="1"/>
                    <a:pt x="406" y="141"/>
                    <a:pt x="267" y="399"/>
                  </a:cubicBezTo>
                  <a:cubicBezTo>
                    <a:pt x="0" y="833"/>
                    <a:pt x="267" y="1467"/>
                    <a:pt x="834" y="1800"/>
                  </a:cubicBezTo>
                  <a:cubicBezTo>
                    <a:pt x="1386" y="2157"/>
                    <a:pt x="14743" y="9390"/>
                    <a:pt x="15725" y="9390"/>
                  </a:cubicBezTo>
                  <a:cubicBezTo>
                    <a:pt x="15753" y="9390"/>
                    <a:pt x="15771" y="9384"/>
                    <a:pt x="15778" y="9372"/>
                  </a:cubicBezTo>
                  <a:cubicBezTo>
                    <a:pt x="16045" y="8905"/>
                    <a:pt x="2335" y="533"/>
                    <a:pt x="1768" y="199"/>
                  </a:cubicBezTo>
                  <a:cubicBezTo>
                    <a:pt x="1539" y="65"/>
                    <a:pt x="1289" y="1"/>
                    <a:pt x="10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3"/>
            <p:cNvSpPr/>
            <p:nvPr/>
          </p:nvSpPr>
          <p:spPr>
            <a:xfrm>
              <a:off x="11897000" y="1556450"/>
              <a:ext cx="439500" cy="132950"/>
            </a:xfrm>
            <a:custGeom>
              <a:rect b="b" l="l" r="r" t="t"/>
              <a:pathLst>
                <a:path extrusionOk="0" h="5318" w="17580">
                  <a:moveTo>
                    <a:pt x="1109" y="1"/>
                  </a:moveTo>
                  <a:cubicBezTo>
                    <a:pt x="639" y="1"/>
                    <a:pt x="237" y="248"/>
                    <a:pt x="134" y="635"/>
                  </a:cubicBezTo>
                  <a:cubicBezTo>
                    <a:pt x="1" y="1135"/>
                    <a:pt x="401" y="1702"/>
                    <a:pt x="1068" y="1869"/>
                  </a:cubicBezTo>
                  <a:cubicBezTo>
                    <a:pt x="1662" y="2025"/>
                    <a:pt x="15415" y="5317"/>
                    <a:pt x="17247" y="5317"/>
                  </a:cubicBezTo>
                  <a:cubicBezTo>
                    <a:pt x="17369" y="5317"/>
                    <a:pt x="17438" y="5303"/>
                    <a:pt x="17447" y="5271"/>
                  </a:cubicBezTo>
                  <a:cubicBezTo>
                    <a:pt x="17580" y="4771"/>
                    <a:pt x="2202" y="234"/>
                    <a:pt x="1535" y="68"/>
                  </a:cubicBezTo>
                  <a:cubicBezTo>
                    <a:pt x="1391" y="22"/>
                    <a:pt x="1247" y="1"/>
                    <a:pt x="1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3"/>
            <p:cNvSpPr/>
            <p:nvPr/>
          </p:nvSpPr>
          <p:spPr>
            <a:xfrm>
              <a:off x="11864475" y="1855000"/>
              <a:ext cx="447850" cy="46725"/>
            </a:xfrm>
            <a:custGeom>
              <a:rect b="b" l="l" r="r" t="t"/>
              <a:pathLst>
                <a:path extrusionOk="0" h="1869" w="17914">
                  <a:moveTo>
                    <a:pt x="1202" y="1"/>
                  </a:moveTo>
                  <a:cubicBezTo>
                    <a:pt x="535" y="1"/>
                    <a:pt x="1" y="434"/>
                    <a:pt x="1" y="935"/>
                  </a:cubicBezTo>
                  <a:cubicBezTo>
                    <a:pt x="1" y="1469"/>
                    <a:pt x="535" y="1869"/>
                    <a:pt x="1202" y="1869"/>
                  </a:cubicBezTo>
                  <a:cubicBezTo>
                    <a:pt x="1869" y="1869"/>
                    <a:pt x="17914" y="1469"/>
                    <a:pt x="17914" y="935"/>
                  </a:cubicBezTo>
                  <a:cubicBezTo>
                    <a:pt x="17914" y="434"/>
                    <a:pt x="1869" y="1"/>
                    <a:pt x="12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3"/>
            <p:cNvSpPr/>
            <p:nvPr/>
          </p:nvSpPr>
          <p:spPr>
            <a:xfrm>
              <a:off x="13776675" y="1823325"/>
              <a:ext cx="447850" cy="46725"/>
            </a:xfrm>
            <a:custGeom>
              <a:rect b="b" l="l" r="r" t="t"/>
              <a:pathLst>
                <a:path extrusionOk="0" h="1869" w="17914">
                  <a:moveTo>
                    <a:pt x="16713" y="0"/>
                  </a:moveTo>
                  <a:cubicBezTo>
                    <a:pt x="16046" y="0"/>
                    <a:pt x="1" y="401"/>
                    <a:pt x="1" y="934"/>
                  </a:cubicBezTo>
                  <a:cubicBezTo>
                    <a:pt x="1" y="1435"/>
                    <a:pt x="16046" y="1868"/>
                    <a:pt x="16713" y="1868"/>
                  </a:cubicBezTo>
                  <a:cubicBezTo>
                    <a:pt x="17380" y="1868"/>
                    <a:pt x="17914" y="1435"/>
                    <a:pt x="17914" y="934"/>
                  </a:cubicBezTo>
                  <a:cubicBezTo>
                    <a:pt x="17914" y="401"/>
                    <a:pt x="17380" y="0"/>
                    <a:pt x="167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3"/>
            <p:cNvSpPr/>
            <p:nvPr/>
          </p:nvSpPr>
          <p:spPr>
            <a:xfrm>
              <a:off x="13744150" y="1525200"/>
              <a:ext cx="439500" cy="133350"/>
            </a:xfrm>
            <a:custGeom>
              <a:rect b="b" l="l" r="r" t="t"/>
              <a:pathLst>
                <a:path extrusionOk="0" h="5334" w="17580">
                  <a:moveTo>
                    <a:pt x="16425" y="0"/>
                  </a:moveTo>
                  <a:cubicBezTo>
                    <a:pt x="16301" y="0"/>
                    <a:pt x="16173" y="16"/>
                    <a:pt x="16046" y="50"/>
                  </a:cubicBezTo>
                  <a:cubicBezTo>
                    <a:pt x="15379" y="250"/>
                    <a:pt x="1" y="4787"/>
                    <a:pt x="134" y="5287"/>
                  </a:cubicBezTo>
                  <a:cubicBezTo>
                    <a:pt x="143" y="5319"/>
                    <a:pt x="212" y="5333"/>
                    <a:pt x="334" y="5333"/>
                  </a:cubicBezTo>
                  <a:cubicBezTo>
                    <a:pt x="2166" y="5333"/>
                    <a:pt x="15919" y="2041"/>
                    <a:pt x="16513" y="1885"/>
                  </a:cubicBezTo>
                  <a:cubicBezTo>
                    <a:pt x="17146" y="1685"/>
                    <a:pt x="17580" y="1151"/>
                    <a:pt x="17447" y="651"/>
                  </a:cubicBezTo>
                  <a:cubicBezTo>
                    <a:pt x="17340" y="251"/>
                    <a:pt x="16915" y="0"/>
                    <a:pt x="1642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3"/>
            <p:cNvSpPr/>
            <p:nvPr/>
          </p:nvSpPr>
          <p:spPr>
            <a:xfrm>
              <a:off x="13664100" y="1248350"/>
              <a:ext cx="401150" cy="234425"/>
            </a:xfrm>
            <a:custGeom>
              <a:rect b="b" l="l" r="r" t="t"/>
              <a:pathLst>
                <a:path extrusionOk="0" h="9377" w="16046">
                  <a:moveTo>
                    <a:pt x="14970" y="1"/>
                  </a:moveTo>
                  <a:cubicBezTo>
                    <a:pt x="14737" y="1"/>
                    <a:pt x="14485" y="62"/>
                    <a:pt x="14244" y="183"/>
                  </a:cubicBezTo>
                  <a:cubicBezTo>
                    <a:pt x="13677" y="517"/>
                    <a:pt x="1" y="8923"/>
                    <a:pt x="234" y="9356"/>
                  </a:cubicBezTo>
                  <a:cubicBezTo>
                    <a:pt x="242" y="9370"/>
                    <a:pt x="262" y="9377"/>
                    <a:pt x="293" y="9377"/>
                  </a:cubicBezTo>
                  <a:cubicBezTo>
                    <a:pt x="1322" y="9377"/>
                    <a:pt x="14628" y="2141"/>
                    <a:pt x="15178" y="1817"/>
                  </a:cubicBezTo>
                  <a:cubicBezTo>
                    <a:pt x="15779" y="1484"/>
                    <a:pt x="16045" y="850"/>
                    <a:pt x="15779" y="416"/>
                  </a:cubicBezTo>
                  <a:cubicBezTo>
                    <a:pt x="15619" y="137"/>
                    <a:pt x="15316" y="1"/>
                    <a:pt x="1497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3"/>
            <p:cNvSpPr/>
            <p:nvPr/>
          </p:nvSpPr>
          <p:spPr>
            <a:xfrm>
              <a:off x="13541525" y="1011025"/>
              <a:ext cx="335250" cy="323025"/>
            </a:xfrm>
            <a:custGeom>
              <a:rect b="b" l="l" r="r" t="t"/>
              <a:pathLst>
                <a:path extrusionOk="0" h="12921" w="13410">
                  <a:moveTo>
                    <a:pt x="12442" y="0"/>
                  </a:moveTo>
                  <a:cubicBezTo>
                    <a:pt x="12139" y="0"/>
                    <a:pt x="11808" y="137"/>
                    <a:pt x="11542" y="403"/>
                  </a:cubicBezTo>
                  <a:cubicBezTo>
                    <a:pt x="11041" y="903"/>
                    <a:pt x="0" y="12545"/>
                    <a:pt x="367" y="12912"/>
                  </a:cubicBezTo>
                  <a:cubicBezTo>
                    <a:pt x="373" y="12918"/>
                    <a:pt x="382" y="12921"/>
                    <a:pt x="394" y="12921"/>
                  </a:cubicBezTo>
                  <a:cubicBezTo>
                    <a:pt x="1110" y="12921"/>
                    <a:pt x="12383" y="2196"/>
                    <a:pt x="12843" y="1737"/>
                  </a:cubicBezTo>
                  <a:cubicBezTo>
                    <a:pt x="13310" y="1270"/>
                    <a:pt x="13410" y="603"/>
                    <a:pt x="13043" y="236"/>
                  </a:cubicBezTo>
                  <a:cubicBezTo>
                    <a:pt x="12885" y="78"/>
                    <a:pt x="12671" y="0"/>
                    <a:pt x="1244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3"/>
            <p:cNvSpPr/>
            <p:nvPr/>
          </p:nvSpPr>
          <p:spPr>
            <a:xfrm>
              <a:off x="13385575" y="830000"/>
              <a:ext cx="248525" cy="390500"/>
            </a:xfrm>
            <a:custGeom>
              <a:rect b="b" l="l" r="r" t="t"/>
              <a:pathLst>
                <a:path extrusionOk="0" h="15620" w="9941">
                  <a:moveTo>
                    <a:pt x="9009" y="1"/>
                  </a:moveTo>
                  <a:cubicBezTo>
                    <a:pt x="8625" y="1"/>
                    <a:pt x="8218" y="255"/>
                    <a:pt x="7973" y="672"/>
                  </a:cubicBezTo>
                  <a:cubicBezTo>
                    <a:pt x="7639" y="1239"/>
                    <a:pt x="0" y="15349"/>
                    <a:pt x="434" y="15616"/>
                  </a:cubicBezTo>
                  <a:cubicBezTo>
                    <a:pt x="438" y="15619"/>
                    <a:pt x="444" y="15620"/>
                    <a:pt x="450" y="15620"/>
                  </a:cubicBezTo>
                  <a:cubicBezTo>
                    <a:pt x="1062" y="15620"/>
                    <a:pt x="9277" y="2168"/>
                    <a:pt x="9607" y="1606"/>
                  </a:cubicBezTo>
                  <a:cubicBezTo>
                    <a:pt x="9941" y="1039"/>
                    <a:pt x="9841" y="338"/>
                    <a:pt x="9407" y="105"/>
                  </a:cubicBezTo>
                  <a:cubicBezTo>
                    <a:pt x="9283" y="34"/>
                    <a:pt x="9147" y="1"/>
                    <a:pt x="90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3"/>
            <p:cNvSpPr/>
            <p:nvPr/>
          </p:nvSpPr>
          <p:spPr>
            <a:xfrm>
              <a:off x="13206275" y="717725"/>
              <a:ext cx="146800" cy="433500"/>
            </a:xfrm>
            <a:custGeom>
              <a:rect b="b" l="l" r="r" t="t"/>
              <a:pathLst>
                <a:path extrusionOk="0" h="17340" w="5872">
                  <a:moveTo>
                    <a:pt x="4941" y="0"/>
                  </a:moveTo>
                  <a:cubicBezTo>
                    <a:pt x="4497" y="0"/>
                    <a:pt x="4049" y="379"/>
                    <a:pt x="3903" y="960"/>
                  </a:cubicBezTo>
                  <a:cubicBezTo>
                    <a:pt x="3737" y="1594"/>
                    <a:pt x="1" y="17205"/>
                    <a:pt x="501" y="17338"/>
                  </a:cubicBezTo>
                  <a:cubicBezTo>
                    <a:pt x="503" y="17339"/>
                    <a:pt x="505" y="17339"/>
                    <a:pt x="507" y="17339"/>
                  </a:cubicBezTo>
                  <a:cubicBezTo>
                    <a:pt x="1007" y="17339"/>
                    <a:pt x="5539" y="2091"/>
                    <a:pt x="5705" y="1427"/>
                  </a:cubicBezTo>
                  <a:cubicBezTo>
                    <a:pt x="5871" y="793"/>
                    <a:pt x="5638" y="159"/>
                    <a:pt x="5138" y="26"/>
                  </a:cubicBezTo>
                  <a:cubicBezTo>
                    <a:pt x="5073" y="9"/>
                    <a:pt x="5007" y="0"/>
                    <a:pt x="49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5" name="Google Shape;1145;p23"/>
          <p:cNvGrpSpPr/>
          <p:nvPr/>
        </p:nvGrpSpPr>
        <p:grpSpPr>
          <a:xfrm rot="-2700000">
            <a:off x="7216053" y="3970192"/>
            <a:ext cx="2635733" cy="1231837"/>
            <a:chOff x="11578450" y="398700"/>
            <a:chExt cx="2926275" cy="1367625"/>
          </a:xfrm>
        </p:grpSpPr>
        <p:sp>
          <p:nvSpPr>
            <p:cNvPr id="1146" name="Google Shape;1146;p23"/>
            <p:cNvSpPr/>
            <p:nvPr/>
          </p:nvSpPr>
          <p:spPr>
            <a:xfrm>
              <a:off x="13127050" y="398700"/>
              <a:ext cx="115950" cy="554875"/>
            </a:xfrm>
            <a:custGeom>
              <a:rect b="b" l="l" r="r" t="t"/>
              <a:pathLst>
                <a:path extrusionOk="0" h="22195" w="4638">
                  <a:moveTo>
                    <a:pt x="3398" y="0"/>
                  </a:moveTo>
                  <a:cubicBezTo>
                    <a:pt x="2817" y="0"/>
                    <a:pt x="2295" y="573"/>
                    <a:pt x="2202" y="1345"/>
                  </a:cubicBezTo>
                  <a:cubicBezTo>
                    <a:pt x="2102" y="2179"/>
                    <a:pt x="1" y="22127"/>
                    <a:pt x="634" y="22194"/>
                  </a:cubicBezTo>
                  <a:cubicBezTo>
                    <a:pt x="636" y="22194"/>
                    <a:pt x="638" y="22194"/>
                    <a:pt x="639" y="22194"/>
                  </a:cubicBezTo>
                  <a:cubicBezTo>
                    <a:pt x="1317" y="22194"/>
                    <a:pt x="4404" y="2477"/>
                    <a:pt x="4504" y="1646"/>
                  </a:cubicBezTo>
                  <a:cubicBezTo>
                    <a:pt x="4637" y="845"/>
                    <a:pt x="4204" y="78"/>
                    <a:pt x="3536" y="11"/>
                  </a:cubicBezTo>
                  <a:cubicBezTo>
                    <a:pt x="3490" y="4"/>
                    <a:pt x="3444" y="0"/>
                    <a:pt x="33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3"/>
            <p:cNvSpPr/>
            <p:nvPr/>
          </p:nvSpPr>
          <p:spPr>
            <a:xfrm>
              <a:off x="12804325" y="404525"/>
              <a:ext cx="115925" cy="554875"/>
            </a:xfrm>
            <a:custGeom>
              <a:rect b="b" l="l" r="r" t="t"/>
              <a:pathLst>
                <a:path extrusionOk="0" h="22195" w="4637">
                  <a:moveTo>
                    <a:pt x="1207" y="1"/>
                  </a:moveTo>
                  <a:cubicBezTo>
                    <a:pt x="1161" y="1"/>
                    <a:pt x="1114" y="4"/>
                    <a:pt x="1068" y="12"/>
                  </a:cubicBezTo>
                  <a:cubicBezTo>
                    <a:pt x="434" y="78"/>
                    <a:pt x="0" y="812"/>
                    <a:pt x="134" y="1646"/>
                  </a:cubicBezTo>
                  <a:cubicBezTo>
                    <a:pt x="234" y="2479"/>
                    <a:pt x="3359" y="22194"/>
                    <a:pt x="4000" y="22194"/>
                  </a:cubicBezTo>
                  <a:cubicBezTo>
                    <a:pt x="4001" y="22194"/>
                    <a:pt x="4002" y="22194"/>
                    <a:pt x="4003" y="22194"/>
                  </a:cubicBezTo>
                  <a:cubicBezTo>
                    <a:pt x="4637" y="22094"/>
                    <a:pt x="2535" y="2180"/>
                    <a:pt x="2435" y="1346"/>
                  </a:cubicBezTo>
                  <a:cubicBezTo>
                    <a:pt x="2343" y="573"/>
                    <a:pt x="1792" y="1"/>
                    <a:pt x="1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3"/>
            <p:cNvSpPr/>
            <p:nvPr/>
          </p:nvSpPr>
          <p:spPr>
            <a:xfrm>
              <a:off x="12440725" y="507475"/>
              <a:ext cx="250200" cy="518675"/>
            </a:xfrm>
            <a:custGeom>
              <a:rect b="b" l="l" r="r" t="t"/>
              <a:pathLst>
                <a:path extrusionOk="0" h="20747" w="10008">
                  <a:moveTo>
                    <a:pt x="1145" y="0"/>
                  </a:moveTo>
                  <a:cubicBezTo>
                    <a:pt x="1027" y="0"/>
                    <a:pt x="911" y="20"/>
                    <a:pt x="801" y="63"/>
                  </a:cubicBezTo>
                  <a:cubicBezTo>
                    <a:pt x="234" y="330"/>
                    <a:pt x="1" y="1131"/>
                    <a:pt x="334" y="1898"/>
                  </a:cubicBezTo>
                  <a:cubicBezTo>
                    <a:pt x="633" y="2693"/>
                    <a:pt x="8704" y="20747"/>
                    <a:pt x="9395" y="20747"/>
                  </a:cubicBezTo>
                  <a:cubicBezTo>
                    <a:pt x="9399" y="20747"/>
                    <a:pt x="9404" y="20746"/>
                    <a:pt x="9407" y="20745"/>
                  </a:cubicBezTo>
                  <a:cubicBezTo>
                    <a:pt x="10008" y="20511"/>
                    <a:pt x="2803" y="1798"/>
                    <a:pt x="2469" y="1031"/>
                  </a:cubicBezTo>
                  <a:cubicBezTo>
                    <a:pt x="2224" y="404"/>
                    <a:pt x="1667" y="0"/>
                    <a:pt x="1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3"/>
            <p:cNvSpPr/>
            <p:nvPr/>
          </p:nvSpPr>
          <p:spPr>
            <a:xfrm>
              <a:off x="12118000" y="701550"/>
              <a:ext cx="366125" cy="448975"/>
            </a:xfrm>
            <a:custGeom>
              <a:rect b="b" l="l" r="r" t="t"/>
              <a:pathLst>
                <a:path extrusionOk="0" h="17959" w="14645">
                  <a:moveTo>
                    <a:pt x="1130" y="1"/>
                  </a:moveTo>
                  <a:cubicBezTo>
                    <a:pt x="903" y="1"/>
                    <a:pt x="686" y="67"/>
                    <a:pt x="501" y="206"/>
                  </a:cubicBezTo>
                  <a:cubicBezTo>
                    <a:pt x="0" y="573"/>
                    <a:pt x="0" y="1440"/>
                    <a:pt x="501" y="2107"/>
                  </a:cubicBezTo>
                  <a:cubicBezTo>
                    <a:pt x="995" y="2767"/>
                    <a:pt x="13350" y="17958"/>
                    <a:pt x="14121" y="17958"/>
                  </a:cubicBezTo>
                  <a:cubicBezTo>
                    <a:pt x="14131" y="17958"/>
                    <a:pt x="14138" y="17956"/>
                    <a:pt x="14144" y="17952"/>
                  </a:cubicBezTo>
                  <a:cubicBezTo>
                    <a:pt x="14644" y="17552"/>
                    <a:pt x="2869" y="1340"/>
                    <a:pt x="2369" y="673"/>
                  </a:cubicBezTo>
                  <a:cubicBezTo>
                    <a:pt x="2020" y="237"/>
                    <a:pt x="1558" y="1"/>
                    <a:pt x="11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3"/>
            <p:cNvSpPr/>
            <p:nvPr/>
          </p:nvSpPr>
          <p:spPr>
            <a:xfrm>
              <a:off x="11852800" y="972500"/>
              <a:ext cx="463700" cy="350100"/>
            </a:xfrm>
            <a:custGeom>
              <a:rect b="b" l="l" r="r" t="t"/>
              <a:pathLst>
                <a:path extrusionOk="0" h="14004" w="18548">
                  <a:moveTo>
                    <a:pt x="1252" y="1"/>
                  </a:moveTo>
                  <a:cubicBezTo>
                    <a:pt x="910" y="1"/>
                    <a:pt x="601" y="126"/>
                    <a:pt x="401" y="376"/>
                  </a:cubicBezTo>
                  <a:cubicBezTo>
                    <a:pt x="1" y="910"/>
                    <a:pt x="234" y="1710"/>
                    <a:pt x="901" y="2244"/>
                  </a:cubicBezTo>
                  <a:cubicBezTo>
                    <a:pt x="1521" y="2733"/>
                    <a:pt x="17068" y="14003"/>
                    <a:pt x="18100" y="14003"/>
                  </a:cubicBezTo>
                  <a:cubicBezTo>
                    <a:pt x="18123" y="14003"/>
                    <a:pt x="18139" y="13997"/>
                    <a:pt x="18147" y="13986"/>
                  </a:cubicBezTo>
                  <a:cubicBezTo>
                    <a:pt x="18547" y="13485"/>
                    <a:pt x="2970" y="876"/>
                    <a:pt x="2302" y="376"/>
                  </a:cubicBezTo>
                  <a:cubicBezTo>
                    <a:pt x="1969" y="126"/>
                    <a:pt x="1594" y="1"/>
                    <a:pt x="1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3"/>
            <p:cNvSpPr/>
            <p:nvPr/>
          </p:nvSpPr>
          <p:spPr>
            <a:xfrm>
              <a:off x="11669350" y="1301625"/>
              <a:ext cx="528725" cy="231475"/>
            </a:xfrm>
            <a:custGeom>
              <a:rect b="b" l="l" r="r" t="t"/>
              <a:pathLst>
                <a:path extrusionOk="0" h="9259" w="21149">
                  <a:moveTo>
                    <a:pt x="1353" y="1"/>
                  </a:moveTo>
                  <a:cubicBezTo>
                    <a:pt x="840" y="1"/>
                    <a:pt x="395" y="240"/>
                    <a:pt x="234" y="654"/>
                  </a:cubicBezTo>
                  <a:cubicBezTo>
                    <a:pt x="0" y="1254"/>
                    <a:pt x="401" y="1988"/>
                    <a:pt x="1168" y="2322"/>
                  </a:cubicBezTo>
                  <a:cubicBezTo>
                    <a:pt x="1906" y="2610"/>
                    <a:pt x="19283" y="9259"/>
                    <a:pt x="20810" y="9259"/>
                  </a:cubicBezTo>
                  <a:cubicBezTo>
                    <a:pt x="20871" y="9259"/>
                    <a:pt x="20906" y="9248"/>
                    <a:pt x="20915" y="9227"/>
                  </a:cubicBezTo>
                  <a:cubicBezTo>
                    <a:pt x="21149" y="8626"/>
                    <a:pt x="2836" y="487"/>
                    <a:pt x="2068" y="153"/>
                  </a:cubicBezTo>
                  <a:cubicBezTo>
                    <a:pt x="1830" y="50"/>
                    <a:pt x="1584" y="1"/>
                    <a:pt x="13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3"/>
            <p:cNvSpPr/>
            <p:nvPr/>
          </p:nvSpPr>
          <p:spPr>
            <a:xfrm>
              <a:off x="11578450" y="1666175"/>
              <a:ext cx="559575" cy="100150"/>
            </a:xfrm>
            <a:custGeom>
              <a:rect b="b" l="l" r="r" t="t"/>
              <a:pathLst>
                <a:path extrusionOk="0" h="4006" w="22383">
                  <a:moveTo>
                    <a:pt x="1504" y="1"/>
                  </a:moveTo>
                  <a:cubicBezTo>
                    <a:pt x="793" y="1"/>
                    <a:pt x="161" y="410"/>
                    <a:pt x="100" y="982"/>
                  </a:cubicBezTo>
                  <a:cubicBezTo>
                    <a:pt x="0" y="1616"/>
                    <a:pt x="601" y="2217"/>
                    <a:pt x="1435" y="2350"/>
                  </a:cubicBezTo>
                  <a:cubicBezTo>
                    <a:pt x="2158" y="2437"/>
                    <a:pt x="17268" y="4005"/>
                    <a:pt x="21301" y="4005"/>
                  </a:cubicBezTo>
                  <a:cubicBezTo>
                    <a:pt x="21917" y="4005"/>
                    <a:pt x="22274" y="3969"/>
                    <a:pt x="22283" y="3885"/>
                  </a:cubicBezTo>
                  <a:cubicBezTo>
                    <a:pt x="22383" y="3251"/>
                    <a:pt x="2569" y="149"/>
                    <a:pt x="1735" y="15"/>
                  </a:cubicBezTo>
                  <a:cubicBezTo>
                    <a:pt x="1658" y="5"/>
                    <a:pt x="1580" y="1"/>
                    <a:pt x="15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3"/>
            <p:cNvSpPr/>
            <p:nvPr/>
          </p:nvSpPr>
          <p:spPr>
            <a:xfrm>
              <a:off x="13945975" y="1625075"/>
              <a:ext cx="558750" cy="100325"/>
            </a:xfrm>
            <a:custGeom>
              <a:rect b="b" l="l" r="r" t="t"/>
              <a:pathLst>
                <a:path extrusionOk="0" h="4013" w="22350">
                  <a:moveTo>
                    <a:pt x="20916" y="0"/>
                  </a:moveTo>
                  <a:cubicBezTo>
                    <a:pt x="20818" y="0"/>
                    <a:pt x="20717" y="8"/>
                    <a:pt x="20615" y="25"/>
                  </a:cubicBezTo>
                  <a:cubicBezTo>
                    <a:pt x="19781" y="125"/>
                    <a:pt x="0" y="3260"/>
                    <a:pt x="67" y="3894"/>
                  </a:cubicBezTo>
                  <a:cubicBezTo>
                    <a:pt x="80" y="3977"/>
                    <a:pt x="431" y="4013"/>
                    <a:pt x="1034" y="4013"/>
                  </a:cubicBezTo>
                  <a:cubicBezTo>
                    <a:pt x="5044" y="4013"/>
                    <a:pt x="20190" y="2413"/>
                    <a:pt x="20915" y="2326"/>
                  </a:cubicBezTo>
                  <a:cubicBezTo>
                    <a:pt x="21749" y="2226"/>
                    <a:pt x="22350" y="1626"/>
                    <a:pt x="22250" y="959"/>
                  </a:cubicBezTo>
                  <a:cubicBezTo>
                    <a:pt x="22191" y="402"/>
                    <a:pt x="21619" y="0"/>
                    <a:pt x="209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3"/>
            <p:cNvSpPr/>
            <p:nvPr/>
          </p:nvSpPr>
          <p:spPr>
            <a:xfrm>
              <a:off x="13874250" y="1263275"/>
              <a:ext cx="529575" cy="231550"/>
            </a:xfrm>
            <a:custGeom>
              <a:rect b="b" l="l" r="r" t="t"/>
              <a:pathLst>
                <a:path extrusionOk="0" h="9262" w="21183">
                  <a:moveTo>
                    <a:pt x="19797" y="0"/>
                  </a:moveTo>
                  <a:cubicBezTo>
                    <a:pt x="19565" y="0"/>
                    <a:pt x="19320" y="49"/>
                    <a:pt x="19081" y="153"/>
                  </a:cubicBezTo>
                  <a:cubicBezTo>
                    <a:pt x="18314" y="453"/>
                    <a:pt x="1" y="8626"/>
                    <a:pt x="267" y="9226"/>
                  </a:cubicBezTo>
                  <a:cubicBezTo>
                    <a:pt x="277" y="9250"/>
                    <a:pt x="316" y="9262"/>
                    <a:pt x="382" y="9262"/>
                  </a:cubicBezTo>
                  <a:cubicBezTo>
                    <a:pt x="1968" y="9262"/>
                    <a:pt x="19245" y="2608"/>
                    <a:pt x="19982" y="2288"/>
                  </a:cubicBezTo>
                  <a:cubicBezTo>
                    <a:pt x="20749" y="1988"/>
                    <a:pt x="21182" y="1220"/>
                    <a:pt x="20949" y="653"/>
                  </a:cubicBezTo>
                  <a:cubicBezTo>
                    <a:pt x="20765" y="240"/>
                    <a:pt x="20312" y="0"/>
                    <a:pt x="19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3"/>
            <p:cNvSpPr/>
            <p:nvPr/>
          </p:nvSpPr>
          <p:spPr>
            <a:xfrm>
              <a:off x="13747500" y="939150"/>
              <a:ext cx="462850" cy="350875"/>
            </a:xfrm>
            <a:custGeom>
              <a:rect b="b" l="l" r="r" t="t"/>
              <a:pathLst>
                <a:path extrusionOk="0" h="14035" w="18514">
                  <a:moveTo>
                    <a:pt x="17263" y="0"/>
                  </a:moveTo>
                  <a:cubicBezTo>
                    <a:pt x="16921" y="0"/>
                    <a:pt x="16545" y="125"/>
                    <a:pt x="16212" y="376"/>
                  </a:cubicBezTo>
                  <a:cubicBezTo>
                    <a:pt x="15545" y="876"/>
                    <a:pt x="0" y="13518"/>
                    <a:pt x="367" y="14019"/>
                  </a:cubicBezTo>
                  <a:cubicBezTo>
                    <a:pt x="376" y="14029"/>
                    <a:pt x="391" y="14034"/>
                    <a:pt x="412" y="14034"/>
                  </a:cubicBezTo>
                  <a:cubicBezTo>
                    <a:pt x="1435" y="14034"/>
                    <a:pt x="16993" y="2734"/>
                    <a:pt x="17646" y="2244"/>
                  </a:cubicBezTo>
                  <a:cubicBezTo>
                    <a:pt x="18313" y="1710"/>
                    <a:pt x="18514" y="909"/>
                    <a:pt x="18113" y="376"/>
                  </a:cubicBezTo>
                  <a:cubicBezTo>
                    <a:pt x="17913" y="125"/>
                    <a:pt x="17605" y="0"/>
                    <a:pt x="17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3"/>
            <p:cNvSpPr/>
            <p:nvPr/>
          </p:nvSpPr>
          <p:spPr>
            <a:xfrm>
              <a:off x="13571525" y="675925"/>
              <a:ext cx="366125" cy="448775"/>
            </a:xfrm>
            <a:custGeom>
              <a:rect b="b" l="l" r="r" t="t"/>
              <a:pathLst>
                <a:path extrusionOk="0" h="17951" w="14645">
                  <a:moveTo>
                    <a:pt x="13524" y="0"/>
                  </a:moveTo>
                  <a:cubicBezTo>
                    <a:pt x="13092" y="0"/>
                    <a:pt x="12610" y="252"/>
                    <a:pt x="12276" y="697"/>
                  </a:cubicBezTo>
                  <a:cubicBezTo>
                    <a:pt x="11776" y="1331"/>
                    <a:pt x="1" y="17576"/>
                    <a:pt x="501" y="17943"/>
                  </a:cubicBezTo>
                  <a:cubicBezTo>
                    <a:pt x="508" y="17948"/>
                    <a:pt x="517" y="17951"/>
                    <a:pt x="527" y="17951"/>
                  </a:cubicBezTo>
                  <a:cubicBezTo>
                    <a:pt x="1352" y="17951"/>
                    <a:pt x="13617" y="2757"/>
                    <a:pt x="14144" y="2098"/>
                  </a:cubicBezTo>
                  <a:cubicBezTo>
                    <a:pt x="14645" y="1431"/>
                    <a:pt x="14645" y="597"/>
                    <a:pt x="14111" y="197"/>
                  </a:cubicBezTo>
                  <a:cubicBezTo>
                    <a:pt x="13944" y="63"/>
                    <a:pt x="13740" y="0"/>
                    <a:pt x="135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3"/>
            <p:cNvSpPr/>
            <p:nvPr/>
          </p:nvSpPr>
          <p:spPr>
            <a:xfrm>
              <a:off x="13360550" y="491550"/>
              <a:ext cx="248525" cy="518775"/>
            </a:xfrm>
            <a:custGeom>
              <a:rect b="b" l="l" r="r" t="t"/>
              <a:pathLst>
                <a:path extrusionOk="0" h="20751" w="9941">
                  <a:moveTo>
                    <a:pt x="8786" y="0"/>
                  </a:moveTo>
                  <a:cubicBezTo>
                    <a:pt x="8274" y="0"/>
                    <a:pt x="7742" y="386"/>
                    <a:pt x="7473" y="1034"/>
                  </a:cubicBezTo>
                  <a:cubicBezTo>
                    <a:pt x="7172" y="1801"/>
                    <a:pt x="1" y="20514"/>
                    <a:pt x="568" y="20748"/>
                  </a:cubicBezTo>
                  <a:cubicBezTo>
                    <a:pt x="571" y="20749"/>
                    <a:pt x="576" y="20750"/>
                    <a:pt x="580" y="20750"/>
                  </a:cubicBezTo>
                  <a:cubicBezTo>
                    <a:pt x="1271" y="20750"/>
                    <a:pt x="9309" y="2664"/>
                    <a:pt x="9641" y="1901"/>
                  </a:cubicBezTo>
                  <a:cubicBezTo>
                    <a:pt x="9941" y="1134"/>
                    <a:pt x="9741" y="300"/>
                    <a:pt x="9140" y="67"/>
                  </a:cubicBezTo>
                  <a:cubicBezTo>
                    <a:pt x="9026" y="22"/>
                    <a:pt x="8906" y="0"/>
                    <a:pt x="87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3">
    <p:spTree>
      <p:nvGrpSpPr>
        <p:cNvPr id="1158" name="Shape 1158"/>
        <p:cNvGrpSpPr/>
        <p:nvPr/>
      </p:nvGrpSpPr>
      <p:grpSpPr>
        <a:xfrm>
          <a:off x="0" y="0"/>
          <a:ext cx="0" cy="0"/>
          <a:chOff x="0" y="0"/>
          <a:chExt cx="0" cy="0"/>
        </a:xfrm>
      </p:grpSpPr>
      <p:grpSp>
        <p:nvGrpSpPr>
          <p:cNvPr id="1159" name="Google Shape;1159;p24"/>
          <p:cNvGrpSpPr/>
          <p:nvPr/>
        </p:nvGrpSpPr>
        <p:grpSpPr>
          <a:xfrm>
            <a:off x="186264" y="225761"/>
            <a:ext cx="8749566" cy="4660376"/>
            <a:chOff x="186264" y="225761"/>
            <a:chExt cx="8749566" cy="4660376"/>
          </a:xfrm>
        </p:grpSpPr>
        <p:sp>
          <p:nvSpPr>
            <p:cNvPr id="1160" name="Google Shape;1160;p24"/>
            <p:cNvSpPr/>
            <p:nvPr/>
          </p:nvSpPr>
          <p:spPr>
            <a:xfrm>
              <a:off x="8149721" y="481003"/>
              <a:ext cx="124257" cy="232086"/>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4"/>
            <p:cNvSpPr/>
            <p:nvPr/>
          </p:nvSpPr>
          <p:spPr>
            <a:xfrm>
              <a:off x="8565821" y="225761"/>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4"/>
            <p:cNvSpPr/>
            <p:nvPr/>
          </p:nvSpPr>
          <p:spPr>
            <a:xfrm>
              <a:off x="243264" y="2007290"/>
              <a:ext cx="120119" cy="208087"/>
            </a:xfrm>
            <a:custGeom>
              <a:rect b="b" l="l" r="r" t="t"/>
              <a:pathLst>
                <a:path extrusionOk="0" h="5029" w="2903">
                  <a:moveTo>
                    <a:pt x="617" y="0"/>
                  </a:moveTo>
                  <a:cubicBezTo>
                    <a:pt x="547" y="0"/>
                    <a:pt x="475" y="8"/>
                    <a:pt x="401" y="25"/>
                  </a:cubicBezTo>
                  <a:lnTo>
                    <a:pt x="1" y="526"/>
                  </a:lnTo>
                  <a:cubicBezTo>
                    <a:pt x="668" y="1927"/>
                    <a:pt x="901" y="3528"/>
                    <a:pt x="701" y="5029"/>
                  </a:cubicBezTo>
                  <a:cubicBezTo>
                    <a:pt x="1288" y="4861"/>
                    <a:pt x="1922" y="4787"/>
                    <a:pt x="2543" y="4787"/>
                  </a:cubicBezTo>
                  <a:cubicBezTo>
                    <a:pt x="2664" y="4787"/>
                    <a:pt x="2784" y="4790"/>
                    <a:pt x="2903" y="4795"/>
                  </a:cubicBezTo>
                  <a:cubicBezTo>
                    <a:pt x="2702" y="3761"/>
                    <a:pt x="2436" y="2727"/>
                    <a:pt x="2102" y="1693"/>
                  </a:cubicBezTo>
                  <a:cubicBezTo>
                    <a:pt x="1888" y="930"/>
                    <a:pt x="1368" y="0"/>
                    <a:pt x="617"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4"/>
            <p:cNvSpPr/>
            <p:nvPr/>
          </p:nvSpPr>
          <p:spPr>
            <a:xfrm>
              <a:off x="8582009" y="1067117"/>
              <a:ext cx="245700" cy="241562"/>
            </a:xfrm>
            <a:custGeom>
              <a:rect b="b" l="l" r="r" t="t"/>
              <a:pathLst>
                <a:path extrusionOk="0" h="5838" w="5938">
                  <a:moveTo>
                    <a:pt x="3870" y="0"/>
                  </a:moveTo>
                  <a:cubicBezTo>
                    <a:pt x="3536" y="501"/>
                    <a:pt x="3269" y="1001"/>
                    <a:pt x="3036" y="1535"/>
                  </a:cubicBezTo>
                  <a:lnTo>
                    <a:pt x="3370" y="1301"/>
                  </a:lnTo>
                  <a:lnTo>
                    <a:pt x="3370" y="1301"/>
                  </a:lnTo>
                  <a:cubicBezTo>
                    <a:pt x="3036" y="2002"/>
                    <a:pt x="2669" y="2702"/>
                    <a:pt x="2135" y="3236"/>
                  </a:cubicBezTo>
                  <a:cubicBezTo>
                    <a:pt x="1734" y="3590"/>
                    <a:pt x="1182" y="3844"/>
                    <a:pt x="646" y="3844"/>
                  </a:cubicBezTo>
                  <a:cubicBezTo>
                    <a:pt x="424" y="3844"/>
                    <a:pt x="205" y="3801"/>
                    <a:pt x="0" y="3703"/>
                  </a:cubicBezTo>
                  <a:lnTo>
                    <a:pt x="0" y="3703"/>
                  </a:lnTo>
                  <a:cubicBezTo>
                    <a:pt x="601" y="4270"/>
                    <a:pt x="968" y="5037"/>
                    <a:pt x="1101" y="5838"/>
                  </a:cubicBezTo>
                  <a:cubicBezTo>
                    <a:pt x="3036" y="5271"/>
                    <a:pt x="4771" y="4037"/>
                    <a:pt x="5938" y="2402"/>
                  </a:cubicBezTo>
                  <a:cubicBezTo>
                    <a:pt x="5137" y="1702"/>
                    <a:pt x="4437" y="901"/>
                    <a:pt x="3870"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4"/>
            <p:cNvSpPr/>
            <p:nvPr/>
          </p:nvSpPr>
          <p:spPr>
            <a:xfrm rot="5400000">
              <a:off x="113791" y="1370195"/>
              <a:ext cx="478986" cy="334041"/>
            </a:xfrm>
            <a:custGeom>
              <a:rect b="b" l="l" r="r" t="t"/>
              <a:pathLst>
                <a:path extrusionOk="0" fill="none" h="8073" w="11576">
                  <a:moveTo>
                    <a:pt x="167" y="8073"/>
                  </a:moveTo>
                  <a:cubicBezTo>
                    <a:pt x="0" y="6405"/>
                    <a:pt x="634" y="4637"/>
                    <a:pt x="1868" y="3503"/>
                  </a:cubicBezTo>
                  <a:cubicBezTo>
                    <a:pt x="2202" y="3169"/>
                    <a:pt x="2636" y="2869"/>
                    <a:pt x="3103" y="2936"/>
                  </a:cubicBezTo>
                  <a:cubicBezTo>
                    <a:pt x="3536" y="2969"/>
                    <a:pt x="3870" y="3336"/>
                    <a:pt x="4103" y="3703"/>
                  </a:cubicBezTo>
                  <a:cubicBezTo>
                    <a:pt x="4303" y="3970"/>
                    <a:pt x="4470" y="4303"/>
                    <a:pt x="4437" y="4670"/>
                  </a:cubicBezTo>
                  <a:cubicBezTo>
                    <a:pt x="4437" y="5004"/>
                    <a:pt x="4237" y="5371"/>
                    <a:pt x="3903" y="5471"/>
                  </a:cubicBezTo>
                  <a:cubicBezTo>
                    <a:pt x="3470" y="5571"/>
                    <a:pt x="3069" y="5204"/>
                    <a:pt x="2969" y="4804"/>
                  </a:cubicBezTo>
                  <a:cubicBezTo>
                    <a:pt x="2869" y="4403"/>
                    <a:pt x="3036" y="3970"/>
                    <a:pt x="3236" y="3603"/>
                  </a:cubicBezTo>
                  <a:cubicBezTo>
                    <a:pt x="3570" y="3036"/>
                    <a:pt x="4070" y="2535"/>
                    <a:pt x="4704" y="2402"/>
                  </a:cubicBezTo>
                  <a:cubicBezTo>
                    <a:pt x="5338" y="2268"/>
                    <a:pt x="6105" y="2635"/>
                    <a:pt x="6238" y="3269"/>
                  </a:cubicBezTo>
                  <a:cubicBezTo>
                    <a:pt x="6338" y="3703"/>
                    <a:pt x="5938" y="4237"/>
                    <a:pt x="5538" y="4003"/>
                  </a:cubicBezTo>
                  <a:cubicBezTo>
                    <a:pt x="5137" y="3236"/>
                    <a:pt x="5504" y="2235"/>
                    <a:pt x="6105" y="1601"/>
                  </a:cubicBezTo>
                  <a:cubicBezTo>
                    <a:pt x="6472" y="1201"/>
                    <a:pt x="7005" y="867"/>
                    <a:pt x="7572" y="968"/>
                  </a:cubicBezTo>
                  <a:cubicBezTo>
                    <a:pt x="8106" y="1068"/>
                    <a:pt x="8473" y="1635"/>
                    <a:pt x="8506" y="2202"/>
                  </a:cubicBezTo>
                  <a:cubicBezTo>
                    <a:pt x="8506" y="2735"/>
                    <a:pt x="8240" y="3269"/>
                    <a:pt x="7873" y="3669"/>
                  </a:cubicBezTo>
                  <a:cubicBezTo>
                    <a:pt x="7572" y="2702"/>
                    <a:pt x="7906" y="1535"/>
                    <a:pt x="8673" y="867"/>
                  </a:cubicBezTo>
                  <a:cubicBezTo>
                    <a:pt x="9440" y="167"/>
                    <a:pt x="10608" y="0"/>
                    <a:pt x="11575" y="400"/>
                  </a:cubicBezTo>
                </a:path>
              </a:pathLst>
            </a:custGeom>
            <a:no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4"/>
            <p:cNvSpPr/>
            <p:nvPr/>
          </p:nvSpPr>
          <p:spPr>
            <a:xfrm>
              <a:off x="8611665" y="1590983"/>
              <a:ext cx="186364" cy="513495"/>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no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4"/>
            <p:cNvSpPr/>
            <p:nvPr/>
          </p:nvSpPr>
          <p:spPr>
            <a:xfrm>
              <a:off x="357687" y="2749199"/>
              <a:ext cx="143621" cy="230555"/>
            </a:xfrm>
            <a:custGeom>
              <a:rect b="b" l="l" r="r" t="t"/>
              <a:pathLst>
                <a:path extrusionOk="0" h="5572" w="3471">
                  <a:moveTo>
                    <a:pt x="1435" y="1"/>
                  </a:moveTo>
                  <a:cubicBezTo>
                    <a:pt x="1702" y="1502"/>
                    <a:pt x="1168" y="3170"/>
                    <a:pt x="1" y="4204"/>
                  </a:cubicBezTo>
                  <a:cubicBezTo>
                    <a:pt x="701" y="4738"/>
                    <a:pt x="1469" y="5205"/>
                    <a:pt x="2269" y="5571"/>
                  </a:cubicBezTo>
                  <a:cubicBezTo>
                    <a:pt x="2503" y="4637"/>
                    <a:pt x="3103" y="3837"/>
                    <a:pt x="3337" y="2903"/>
                  </a:cubicBezTo>
                  <a:cubicBezTo>
                    <a:pt x="3470" y="2269"/>
                    <a:pt x="3470" y="1569"/>
                    <a:pt x="3136" y="1035"/>
                  </a:cubicBezTo>
                  <a:cubicBezTo>
                    <a:pt x="2866" y="574"/>
                    <a:pt x="2375" y="246"/>
                    <a:pt x="1860" y="246"/>
                  </a:cubicBezTo>
                  <a:cubicBezTo>
                    <a:pt x="1741" y="246"/>
                    <a:pt x="1621" y="263"/>
                    <a:pt x="1502" y="301"/>
                  </a:cubicBezTo>
                  <a:lnTo>
                    <a:pt x="143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4"/>
            <p:cNvSpPr/>
            <p:nvPr/>
          </p:nvSpPr>
          <p:spPr>
            <a:xfrm>
              <a:off x="8650375" y="2305246"/>
              <a:ext cx="143580" cy="231921"/>
            </a:xfrm>
            <a:custGeom>
              <a:rect b="b" l="l" r="r" t="t"/>
              <a:pathLst>
                <a:path extrusionOk="0" h="5605" w="3470">
                  <a:moveTo>
                    <a:pt x="1435" y="1"/>
                  </a:moveTo>
                  <a:cubicBezTo>
                    <a:pt x="1735" y="1535"/>
                    <a:pt x="1168" y="3203"/>
                    <a:pt x="0" y="4237"/>
                  </a:cubicBezTo>
                  <a:cubicBezTo>
                    <a:pt x="734" y="4771"/>
                    <a:pt x="1468" y="5238"/>
                    <a:pt x="2269" y="5605"/>
                  </a:cubicBezTo>
                  <a:cubicBezTo>
                    <a:pt x="2502" y="4671"/>
                    <a:pt x="3103" y="3870"/>
                    <a:pt x="3336" y="2936"/>
                  </a:cubicBezTo>
                  <a:cubicBezTo>
                    <a:pt x="3470" y="2302"/>
                    <a:pt x="3470" y="1602"/>
                    <a:pt x="3136" y="1068"/>
                  </a:cubicBezTo>
                  <a:cubicBezTo>
                    <a:pt x="2865" y="607"/>
                    <a:pt x="2374" y="279"/>
                    <a:pt x="1860" y="279"/>
                  </a:cubicBezTo>
                  <a:cubicBezTo>
                    <a:pt x="1741" y="279"/>
                    <a:pt x="1621" y="296"/>
                    <a:pt x="1501" y="334"/>
                  </a:cubicBezTo>
                  <a:lnTo>
                    <a:pt x="1435"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4"/>
            <p:cNvSpPr/>
            <p:nvPr/>
          </p:nvSpPr>
          <p:spPr>
            <a:xfrm>
              <a:off x="8514073" y="3991512"/>
              <a:ext cx="229149" cy="612842"/>
            </a:xfrm>
            <a:custGeom>
              <a:rect b="b" l="l" r="r" t="t"/>
              <a:pathLst>
                <a:path extrusionOk="0" fill="none" h="14811" w="5538">
                  <a:moveTo>
                    <a:pt x="2235" y="0"/>
                  </a:moveTo>
                  <a:cubicBezTo>
                    <a:pt x="3603" y="1101"/>
                    <a:pt x="4603" y="2602"/>
                    <a:pt x="5104" y="4237"/>
                  </a:cubicBezTo>
                  <a:cubicBezTo>
                    <a:pt x="5271" y="4871"/>
                    <a:pt x="5304" y="5671"/>
                    <a:pt x="4737" y="5938"/>
                  </a:cubicBezTo>
                  <a:cubicBezTo>
                    <a:pt x="4203" y="6205"/>
                    <a:pt x="3536" y="5504"/>
                    <a:pt x="3769" y="4971"/>
                  </a:cubicBezTo>
                  <a:cubicBezTo>
                    <a:pt x="4770" y="5237"/>
                    <a:pt x="5537" y="6205"/>
                    <a:pt x="5504" y="7239"/>
                  </a:cubicBezTo>
                  <a:cubicBezTo>
                    <a:pt x="5471" y="8240"/>
                    <a:pt x="4670" y="9207"/>
                    <a:pt x="3636" y="9374"/>
                  </a:cubicBezTo>
                  <a:cubicBezTo>
                    <a:pt x="3236" y="9440"/>
                    <a:pt x="2602" y="9107"/>
                    <a:pt x="2835" y="8740"/>
                  </a:cubicBezTo>
                  <a:cubicBezTo>
                    <a:pt x="4003" y="8506"/>
                    <a:pt x="5004" y="9874"/>
                    <a:pt x="4804" y="11042"/>
                  </a:cubicBezTo>
                  <a:cubicBezTo>
                    <a:pt x="4637" y="12209"/>
                    <a:pt x="3636" y="13076"/>
                    <a:pt x="2635" y="13677"/>
                  </a:cubicBezTo>
                  <a:cubicBezTo>
                    <a:pt x="1801" y="14177"/>
                    <a:pt x="934" y="14544"/>
                    <a:pt x="0" y="14811"/>
                  </a:cubicBezTo>
                </a:path>
              </a:pathLst>
            </a:custGeom>
            <a:noFill/>
            <a:ln cap="flat" cmpd="sng" w="6675">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4"/>
            <p:cNvSpPr/>
            <p:nvPr/>
          </p:nvSpPr>
          <p:spPr>
            <a:xfrm>
              <a:off x="8721825" y="2814153"/>
              <a:ext cx="214004" cy="335447"/>
            </a:xfrm>
            <a:custGeom>
              <a:rect b="b" l="l" r="r" t="t"/>
              <a:pathLst>
                <a:path extrusionOk="0" h="8107" w="5172">
                  <a:moveTo>
                    <a:pt x="1969" y="0"/>
                  </a:moveTo>
                  <a:lnTo>
                    <a:pt x="1969" y="0"/>
                  </a:lnTo>
                  <a:cubicBezTo>
                    <a:pt x="2036" y="801"/>
                    <a:pt x="2102" y="1635"/>
                    <a:pt x="2169" y="2469"/>
                  </a:cubicBezTo>
                  <a:lnTo>
                    <a:pt x="1969" y="2102"/>
                  </a:lnTo>
                  <a:lnTo>
                    <a:pt x="1969" y="2102"/>
                  </a:lnTo>
                  <a:cubicBezTo>
                    <a:pt x="2136" y="3069"/>
                    <a:pt x="2269" y="4037"/>
                    <a:pt x="2002" y="5004"/>
                  </a:cubicBezTo>
                  <a:cubicBezTo>
                    <a:pt x="1735" y="5938"/>
                    <a:pt x="968" y="6805"/>
                    <a:pt x="1" y="6805"/>
                  </a:cubicBezTo>
                  <a:cubicBezTo>
                    <a:pt x="768" y="7239"/>
                    <a:pt x="1569" y="7673"/>
                    <a:pt x="2369" y="8106"/>
                  </a:cubicBezTo>
                  <a:cubicBezTo>
                    <a:pt x="3904" y="6472"/>
                    <a:pt x="4871" y="4303"/>
                    <a:pt x="5138" y="2069"/>
                  </a:cubicBezTo>
                  <a:cubicBezTo>
                    <a:pt x="5138" y="1868"/>
                    <a:pt x="5171" y="1635"/>
                    <a:pt x="5071" y="1435"/>
                  </a:cubicBezTo>
                  <a:cubicBezTo>
                    <a:pt x="4938" y="1201"/>
                    <a:pt x="4671" y="1101"/>
                    <a:pt x="4437" y="1001"/>
                  </a:cubicBezTo>
                  <a:cubicBezTo>
                    <a:pt x="3603" y="668"/>
                    <a:pt x="2803" y="334"/>
                    <a:pt x="19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4"/>
            <p:cNvSpPr/>
            <p:nvPr/>
          </p:nvSpPr>
          <p:spPr>
            <a:xfrm>
              <a:off x="8313710" y="4638182"/>
              <a:ext cx="96658" cy="151855"/>
            </a:xfrm>
            <a:custGeom>
              <a:rect b="b" l="l" r="r" t="t"/>
              <a:pathLst>
                <a:path extrusionOk="0" h="3670" w="2336">
                  <a:moveTo>
                    <a:pt x="1435" y="0"/>
                  </a:moveTo>
                  <a:cubicBezTo>
                    <a:pt x="1068" y="134"/>
                    <a:pt x="701" y="301"/>
                    <a:pt x="334" y="467"/>
                  </a:cubicBezTo>
                  <a:cubicBezTo>
                    <a:pt x="201" y="501"/>
                    <a:pt x="101" y="568"/>
                    <a:pt x="34" y="668"/>
                  </a:cubicBezTo>
                  <a:cubicBezTo>
                    <a:pt x="1" y="734"/>
                    <a:pt x="1" y="834"/>
                    <a:pt x="1" y="934"/>
                  </a:cubicBezTo>
                  <a:cubicBezTo>
                    <a:pt x="134" y="1969"/>
                    <a:pt x="568" y="2936"/>
                    <a:pt x="1268" y="3670"/>
                  </a:cubicBezTo>
                  <a:cubicBezTo>
                    <a:pt x="1602" y="3470"/>
                    <a:pt x="1969" y="3269"/>
                    <a:pt x="2336" y="3069"/>
                  </a:cubicBezTo>
                  <a:cubicBezTo>
                    <a:pt x="1902" y="3069"/>
                    <a:pt x="1535" y="2669"/>
                    <a:pt x="1435" y="2269"/>
                  </a:cubicBezTo>
                  <a:cubicBezTo>
                    <a:pt x="1302" y="1835"/>
                    <a:pt x="1368" y="1368"/>
                    <a:pt x="1435" y="934"/>
                  </a:cubicBezTo>
                  <a:lnTo>
                    <a:pt x="1435" y="934"/>
                  </a:lnTo>
                  <a:lnTo>
                    <a:pt x="1335" y="1101"/>
                  </a:lnTo>
                  <a:cubicBezTo>
                    <a:pt x="1368" y="734"/>
                    <a:pt x="1402" y="367"/>
                    <a:pt x="1435" y="0"/>
                  </a:cubicBez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4"/>
            <p:cNvSpPr/>
            <p:nvPr/>
          </p:nvSpPr>
          <p:spPr>
            <a:xfrm>
              <a:off x="713103" y="4733380"/>
              <a:ext cx="89751" cy="152758"/>
            </a:xfrm>
            <a:custGeom>
              <a:rect b="b" l="l" r="r" t="t"/>
              <a:pathLst>
                <a:path extrusionOk="0" h="2102" w="1235">
                  <a:moveTo>
                    <a:pt x="534" y="0"/>
                  </a:moveTo>
                  <a:cubicBezTo>
                    <a:pt x="468" y="0"/>
                    <a:pt x="401" y="0"/>
                    <a:pt x="334" y="34"/>
                  </a:cubicBezTo>
                  <a:cubicBezTo>
                    <a:pt x="301" y="67"/>
                    <a:pt x="268" y="100"/>
                    <a:pt x="234" y="167"/>
                  </a:cubicBezTo>
                  <a:cubicBezTo>
                    <a:pt x="34" y="434"/>
                    <a:pt x="1" y="801"/>
                    <a:pt x="67" y="1168"/>
                  </a:cubicBezTo>
                  <a:cubicBezTo>
                    <a:pt x="134" y="1501"/>
                    <a:pt x="268" y="1802"/>
                    <a:pt x="434" y="2102"/>
                  </a:cubicBezTo>
                  <a:cubicBezTo>
                    <a:pt x="668" y="2002"/>
                    <a:pt x="935" y="1935"/>
                    <a:pt x="1202" y="1902"/>
                  </a:cubicBezTo>
                  <a:cubicBezTo>
                    <a:pt x="901" y="1868"/>
                    <a:pt x="735" y="1568"/>
                    <a:pt x="701" y="1301"/>
                  </a:cubicBezTo>
                  <a:cubicBezTo>
                    <a:pt x="635" y="1034"/>
                    <a:pt x="735" y="734"/>
                    <a:pt x="768" y="467"/>
                  </a:cubicBezTo>
                  <a:cubicBezTo>
                    <a:pt x="801" y="434"/>
                    <a:pt x="801" y="367"/>
                    <a:pt x="835" y="367"/>
                  </a:cubicBezTo>
                  <a:cubicBezTo>
                    <a:pt x="901" y="367"/>
                    <a:pt x="901" y="434"/>
                    <a:pt x="868" y="434"/>
                  </a:cubicBezTo>
                  <a:lnTo>
                    <a:pt x="901" y="467"/>
                  </a:lnTo>
                  <a:cubicBezTo>
                    <a:pt x="968" y="301"/>
                    <a:pt x="1068" y="100"/>
                    <a:pt x="1235" y="0"/>
                  </a:cubicBez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4"/>
            <p:cNvSpPr/>
            <p:nvPr/>
          </p:nvSpPr>
          <p:spPr>
            <a:xfrm>
              <a:off x="437119" y="398785"/>
              <a:ext cx="109112" cy="157400"/>
            </a:xfrm>
            <a:custGeom>
              <a:rect b="b" l="l" r="r" t="t"/>
              <a:pathLst>
                <a:path extrusionOk="0" h="3804" w="2637">
                  <a:moveTo>
                    <a:pt x="1902" y="1302"/>
                  </a:moveTo>
                  <a:lnTo>
                    <a:pt x="1902" y="1302"/>
                  </a:lnTo>
                  <a:cubicBezTo>
                    <a:pt x="1807" y="1414"/>
                    <a:pt x="1739" y="1542"/>
                    <a:pt x="1698" y="1678"/>
                  </a:cubicBezTo>
                  <a:lnTo>
                    <a:pt x="1698" y="1678"/>
                  </a:lnTo>
                  <a:cubicBezTo>
                    <a:pt x="1699" y="1686"/>
                    <a:pt x="1701" y="1694"/>
                    <a:pt x="1702" y="1702"/>
                  </a:cubicBezTo>
                  <a:lnTo>
                    <a:pt x="1902" y="1302"/>
                  </a:lnTo>
                  <a:close/>
                  <a:moveTo>
                    <a:pt x="2069" y="1"/>
                  </a:moveTo>
                  <a:lnTo>
                    <a:pt x="2069" y="1"/>
                  </a:lnTo>
                  <a:cubicBezTo>
                    <a:pt x="1469" y="168"/>
                    <a:pt x="868" y="334"/>
                    <a:pt x="301" y="535"/>
                  </a:cubicBezTo>
                  <a:cubicBezTo>
                    <a:pt x="234" y="535"/>
                    <a:pt x="134" y="568"/>
                    <a:pt x="68" y="635"/>
                  </a:cubicBezTo>
                  <a:cubicBezTo>
                    <a:pt x="1" y="735"/>
                    <a:pt x="1" y="868"/>
                    <a:pt x="1" y="1002"/>
                  </a:cubicBezTo>
                  <a:cubicBezTo>
                    <a:pt x="134" y="2036"/>
                    <a:pt x="568" y="3036"/>
                    <a:pt x="1235" y="3804"/>
                  </a:cubicBezTo>
                  <a:cubicBezTo>
                    <a:pt x="1635" y="3503"/>
                    <a:pt x="2136" y="3337"/>
                    <a:pt x="2636" y="3337"/>
                  </a:cubicBezTo>
                  <a:cubicBezTo>
                    <a:pt x="1915" y="3198"/>
                    <a:pt x="1494" y="2345"/>
                    <a:pt x="1698" y="1678"/>
                  </a:cubicBezTo>
                  <a:lnTo>
                    <a:pt x="1698" y="1678"/>
                  </a:lnTo>
                  <a:cubicBezTo>
                    <a:pt x="1606" y="1117"/>
                    <a:pt x="1740" y="494"/>
                    <a:pt x="2069" y="1"/>
                  </a:cubicBez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4"/>
            <p:cNvSpPr/>
            <p:nvPr/>
          </p:nvSpPr>
          <p:spPr>
            <a:xfrm>
              <a:off x="428471" y="893886"/>
              <a:ext cx="197404" cy="173242"/>
            </a:xfrm>
            <a:custGeom>
              <a:rect b="b" l="l" r="r" t="t"/>
              <a:pathLst>
                <a:path extrusionOk="0" h="2898" w="3303">
                  <a:moveTo>
                    <a:pt x="1952" y="0"/>
                  </a:moveTo>
                  <a:cubicBezTo>
                    <a:pt x="1922" y="0"/>
                    <a:pt x="1893" y="9"/>
                    <a:pt x="1868" y="29"/>
                  </a:cubicBezTo>
                  <a:cubicBezTo>
                    <a:pt x="1802" y="96"/>
                    <a:pt x="1768" y="329"/>
                    <a:pt x="1702" y="429"/>
                  </a:cubicBezTo>
                  <a:cubicBezTo>
                    <a:pt x="1635" y="563"/>
                    <a:pt x="1535" y="696"/>
                    <a:pt x="1435" y="830"/>
                  </a:cubicBezTo>
                  <a:cubicBezTo>
                    <a:pt x="1235" y="1063"/>
                    <a:pt x="1034" y="1297"/>
                    <a:pt x="801" y="1530"/>
                  </a:cubicBezTo>
                  <a:cubicBezTo>
                    <a:pt x="616" y="1715"/>
                    <a:pt x="402" y="1901"/>
                    <a:pt x="106" y="1901"/>
                  </a:cubicBezTo>
                  <a:cubicBezTo>
                    <a:pt x="83" y="1901"/>
                    <a:pt x="58" y="1899"/>
                    <a:pt x="34" y="1897"/>
                  </a:cubicBezTo>
                  <a:lnTo>
                    <a:pt x="34" y="1897"/>
                  </a:lnTo>
                  <a:cubicBezTo>
                    <a:pt x="0" y="2064"/>
                    <a:pt x="968" y="2898"/>
                    <a:pt x="968" y="2898"/>
                  </a:cubicBezTo>
                  <a:cubicBezTo>
                    <a:pt x="1968" y="2331"/>
                    <a:pt x="2769" y="1497"/>
                    <a:pt x="3303" y="496"/>
                  </a:cubicBezTo>
                  <a:lnTo>
                    <a:pt x="3303" y="496"/>
                  </a:lnTo>
                  <a:cubicBezTo>
                    <a:pt x="3290" y="516"/>
                    <a:pt x="3256" y="524"/>
                    <a:pt x="3209" y="524"/>
                  </a:cubicBezTo>
                  <a:cubicBezTo>
                    <a:pt x="3019" y="524"/>
                    <a:pt x="2616" y="389"/>
                    <a:pt x="2535" y="363"/>
                  </a:cubicBezTo>
                  <a:cubicBezTo>
                    <a:pt x="2366" y="278"/>
                    <a:pt x="2123" y="0"/>
                    <a:pt x="19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4"/>
            <p:cNvSpPr/>
            <p:nvPr/>
          </p:nvSpPr>
          <p:spPr>
            <a:xfrm>
              <a:off x="958426" y="234546"/>
              <a:ext cx="136670" cy="164227"/>
            </a:xfrm>
            <a:custGeom>
              <a:rect b="b" l="l" r="r" t="t"/>
              <a:pathLst>
                <a:path extrusionOk="0" h="3969" w="3303">
                  <a:moveTo>
                    <a:pt x="670" y="960"/>
                  </a:moveTo>
                  <a:lnTo>
                    <a:pt x="767" y="1133"/>
                  </a:lnTo>
                  <a:cubicBezTo>
                    <a:pt x="738" y="1074"/>
                    <a:pt x="705" y="1017"/>
                    <a:pt x="670" y="960"/>
                  </a:cubicBezTo>
                  <a:close/>
                  <a:moveTo>
                    <a:pt x="1520" y="1"/>
                  </a:moveTo>
                  <a:cubicBezTo>
                    <a:pt x="1338" y="1"/>
                    <a:pt x="1123" y="107"/>
                    <a:pt x="968" y="133"/>
                  </a:cubicBezTo>
                  <a:cubicBezTo>
                    <a:pt x="667" y="199"/>
                    <a:pt x="334" y="233"/>
                    <a:pt x="0" y="266"/>
                  </a:cubicBezTo>
                  <a:cubicBezTo>
                    <a:pt x="275" y="458"/>
                    <a:pt x="504" y="696"/>
                    <a:pt x="670" y="960"/>
                  </a:cubicBezTo>
                  <a:lnTo>
                    <a:pt x="670" y="960"/>
                  </a:lnTo>
                  <a:lnTo>
                    <a:pt x="467" y="600"/>
                  </a:lnTo>
                  <a:lnTo>
                    <a:pt x="467" y="600"/>
                  </a:lnTo>
                  <a:cubicBezTo>
                    <a:pt x="1368" y="1434"/>
                    <a:pt x="1768" y="2801"/>
                    <a:pt x="1435" y="3969"/>
                  </a:cubicBezTo>
                  <a:cubicBezTo>
                    <a:pt x="1974" y="3759"/>
                    <a:pt x="2540" y="3630"/>
                    <a:pt x="3109" y="3630"/>
                  </a:cubicBezTo>
                  <a:cubicBezTo>
                    <a:pt x="3173" y="3630"/>
                    <a:pt x="3238" y="3632"/>
                    <a:pt x="3303" y="3635"/>
                  </a:cubicBezTo>
                  <a:cubicBezTo>
                    <a:pt x="3069" y="2401"/>
                    <a:pt x="2569" y="1233"/>
                    <a:pt x="1835" y="199"/>
                  </a:cubicBezTo>
                  <a:cubicBezTo>
                    <a:pt x="1802" y="133"/>
                    <a:pt x="1735" y="66"/>
                    <a:pt x="1668" y="33"/>
                  </a:cubicBezTo>
                  <a:cubicBezTo>
                    <a:pt x="1623" y="10"/>
                    <a:pt x="1573" y="1"/>
                    <a:pt x="1520" y="1"/>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4"/>
            <p:cNvSpPr/>
            <p:nvPr/>
          </p:nvSpPr>
          <p:spPr>
            <a:xfrm>
              <a:off x="205278" y="3299101"/>
              <a:ext cx="229145" cy="237958"/>
            </a:xfrm>
            <a:custGeom>
              <a:rect b="b" l="l" r="r" t="t"/>
              <a:pathLst>
                <a:path extrusionOk="0" h="4504" w="4337">
                  <a:moveTo>
                    <a:pt x="1602" y="0"/>
                  </a:moveTo>
                  <a:cubicBezTo>
                    <a:pt x="1168" y="467"/>
                    <a:pt x="601" y="867"/>
                    <a:pt x="1" y="1134"/>
                  </a:cubicBezTo>
                  <a:cubicBezTo>
                    <a:pt x="311" y="1367"/>
                    <a:pt x="641" y="1539"/>
                    <a:pt x="1006" y="1652"/>
                  </a:cubicBezTo>
                  <a:lnTo>
                    <a:pt x="1006" y="1652"/>
                  </a:lnTo>
                  <a:cubicBezTo>
                    <a:pt x="1935" y="2322"/>
                    <a:pt x="2574" y="3365"/>
                    <a:pt x="2769" y="4503"/>
                  </a:cubicBezTo>
                  <a:cubicBezTo>
                    <a:pt x="3169" y="4003"/>
                    <a:pt x="3737" y="3603"/>
                    <a:pt x="4337" y="3336"/>
                  </a:cubicBezTo>
                  <a:cubicBezTo>
                    <a:pt x="3737" y="2002"/>
                    <a:pt x="2803" y="834"/>
                    <a:pt x="16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4"/>
            <p:cNvSpPr/>
            <p:nvPr/>
          </p:nvSpPr>
          <p:spPr>
            <a:xfrm>
              <a:off x="8556255" y="3404002"/>
              <a:ext cx="179454" cy="186364"/>
            </a:xfrm>
            <a:custGeom>
              <a:rect b="b" l="l" r="r" t="t"/>
              <a:pathLst>
                <a:path extrusionOk="0" h="4504" w="4337">
                  <a:moveTo>
                    <a:pt x="1601" y="0"/>
                  </a:moveTo>
                  <a:cubicBezTo>
                    <a:pt x="1168" y="467"/>
                    <a:pt x="600" y="868"/>
                    <a:pt x="0" y="1135"/>
                  </a:cubicBezTo>
                  <a:cubicBezTo>
                    <a:pt x="314" y="1370"/>
                    <a:pt x="649" y="1544"/>
                    <a:pt x="1020" y="1656"/>
                  </a:cubicBezTo>
                  <a:lnTo>
                    <a:pt x="1020" y="1656"/>
                  </a:lnTo>
                  <a:lnTo>
                    <a:pt x="934" y="1635"/>
                  </a:lnTo>
                  <a:lnTo>
                    <a:pt x="934" y="1635"/>
                  </a:lnTo>
                  <a:cubicBezTo>
                    <a:pt x="1901" y="2269"/>
                    <a:pt x="2569" y="3336"/>
                    <a:pt x="2735" y="4504"/>
                  </a:cubicBezTo>
                  <a:cubicBezTo>
                    <a:pt x="3169" y="4003"/>
                    <a:pt x="3703" y="3603"/>
                    <a:pt x="4336" y="3336"/>
                  </a:cubicBezTo>
                  <a:cubicBezTo>
                    <a:pt x="3736" y="2002"/>
                    <a:pt x="2802" y="834"/>
                    <a:pt x="16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4"/>
            <p:cNvSpPr/>
            <p:nvPr/>
          </p:nvSpPr>
          <p:spPr>
            <a:xfrm>
              <a:off x="249991" y="3957670"/>
              <a:ext cx="197412" cy="680494"/>
            </a:xfrm>
            <a:custGeom>
              <a:rect b="b" l="l" r="r" t="t"/>
              <a:pathLst>
                <a:path extrusionOk="0" fill="none" h="16446" w="4771">
                  <a:moveTo>
                    <a:pt x="835" y="0"/>
                  </a:moveTo>
                  <a:cubicBezTo>
                    <a:pt x="268" y="1868"/>
                    <a:pt x="67" y="3870"/>
                    <a:pt x="234" y="5805"/>
                  </a:cubicBezTo>
                  <a:cubicBezTo>
                    <a:pt x="268" y="6038"/>
                    <a:pt x="301" y="6305"/>
                    <a:pt x="468" y="6472"/>
                  </a:cubicBezTo>
                  <a:cubicBezTo>
                    <a:pt x="801" y="6872"/>
                    <a:pt x="1502" y="6672"/>
                    <a:pt x="1769" y="6238"/>
                  </a:cubicBezTo>
                  <a:cubicBezTo>
                    <a:pt x="2002" y="5771"/>
                    <a:pt x="1935" y="5204"/>
                    <a:pt x="1769" y="4704"/>
                  </a:cubicBezTo>
                  <a:cubicBezTo>
                    <a:pt x="601" y="5471"/>
                    <a:pt x="1" y="6972"/>
                    <a:pt x="268" y="8340"/>
                  </a:cubicBezTo>
                  <a:cubicBezTo>
                    <a:pt x="368" y="9007"/>
                    <a:pt x="768" y="9674"/>
                    <a:pt x="1402" y="9774"/>
                  </a:cubicBezTo>
                  <a:cubicBezTo>
                    <a:pt x="2036" y="9874"/>
                    <a:pt x="2703" y="9007"/>
                    <a:pt x="2236" y="8573"/>
                  </a:cubicBezTo>
                  <a:cubicBezTo>
                    <a:pt x="1302" y="9874"/>
                    <a:pt x="1035" y="11642"/>
                    <a:pt x="1535" y="13143"/>
                  </a:cubicBezTo>
                  <a:cubicBezTo>
                    <a:pt x="2002" y="14678"/>
                    <a:pt x="3270" y="15945"/>
                    <a:pt x="4771" y="16446"/>
                  </a:cubicBezTo>
                </a:path>
              </a:pathLst>
            </a:custGeom>
            <a:no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3_1">
    <p:spTree>
      <p:nvGrpSpPr>
        <p:cNvPr id="1178" name="Shape 1178"/>
        <p:cNvGrpSpPr/>
        <p:nvPr/>
      </p:nvGrpSpPr>
      <p:grpSpPr>
        <a:xfrm>
          <a:off x="0" y="0"/>
          <a:ext cx="0" cy="0"/>
          <a:chOff x="0" y="0"/>
          <a:chExt cx="0" cy="0"/>
        </a:xfrm>
      </p:grpSpPr>
      <p:grpSp>
        <p:nvGrpSpPr>
          <p:cNvPr id="1179" name="Google Shape;1179;p25"/>
          <p:cNvGrpSpPr/>
          <p:nvPr/>
        </p:nvGrpSpPr>
        <p:grpSpPr>
          <a:xfrm>
            <a:off x="162071" y="3711599"/>
            <a:ext cx="695984" cy="1245253"/>
            <a:chOff x="9597046" y="260374"/>
            <a:chExt cx="695984" cy="1245253"/>
          </a:xfrm>
        </p:grpSpPr>
        <p:sp>
          <p:nvSpPr>
            <p:cNvPr id="1180" name="Google Shape;1180;p25"/>
            <p:cNvSpPr/>
            <p:nvPr/>
          </p:nvSpPr>
          <p:spPr>
            <a:xfrm>
              <a:off x="9801646" y="861378"/>
              <a:ext cx="124257" cy="232086"/>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5"/>
            <p:cNvSpPr/>
            <p:nvPr/>
          </p:nvSpPr>
          <p:spPr>
            <a:xfrm>
              <a:off x="9597046" y="801049"/>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5"/>
            <p:cNvSpPr/>
            <p:nvPr/>
          </p:nvSpPr>
          <p:spPr>
            <a:xfrm rot="1109841">
              <a:off x="10030023" y="975831"/>
              <a:ext cx="186365" cy="513496"/>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solidFill>
              <a:schemeClr val="accent1"/>
            </a:solid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5"/>
            <p:cNvSpPr/>
            <p:nvPr/>
          </p:nvSpPr>
          <p:spPr>
            <a:xfrm rot="900059">
              <a:off x="9745272" y="282354"/>
              <a:ext cx="214005" cy="335448"/>
            </a:xfrm>
            <a:custGeom>
              <a:rect b="b" l="l" r="r" t="t"/>
              <a:pathLst>
                <a:path extrusionOk="0" h="8107" w="5172">
                  <a:moveTo>
                    <a:pt x="1969" y="0"/>
                  </a:moveTo>
                  <a:lnTo>
                    <a:pt x="1969" y="0"/>
                  </a:lnTo>
                  <a:cubicBezTo>
                    <a:pt x="2036" y="801"/>
                    <a:pt x="2102" y="1635"/>
                    <a:pt x="2169" y="2469"/>
                  </a:cubicBezTo>
                  <a:lnTo>
                    <a:pt x="1969" y="2102"/>
                  </a:lnTo>
                  <a:lnTo>
                    <a:pt x="1969" y="2102"/>
                  </a:lnTo>
                  <a:cubicBezTo>
                    <a:pt x="2136" y="3069"/>
                    <a:pt x="2269" y="4037"/>
                    <a:pt x="2002" y="5004"/>
                  </a:cubicBezTo>
                  <a:cubicBezTo>
                    <a:pt x="1735" y="5938"/>
                    <a:pt x="968" y="6805"/>
                    <a:pt x="1" y="6805"/>
                  </a:cubicBezTo>
                  <a:cubicBezTo>
                    <a:pt x="768" y="7239"/>
                    <a:pt x="1569" y="7673"/>
                    <a:pt x="2369" y="8106"/>
                  </a:cubicBezTo>
                  <a:cubicBezTo>
                    <a:pt x="3904" y="6472"/>
                    <a:pt x="4871" y="4303"/>
                    <a:pt x="5138" y="2069"/>
                  </a:cubicBezTo>
                  <a:cubicBezTo>
                    <a:pt x="5138" y="1868"/>
                    <a:pt x="5171" y="1635"/>
                    <a:pt x="5071" y="1435"/>
                  </a:cubicBezTo>
                  <a:cubicBezTo>
                    <a:pt x="4938" y="1201"/>
                    <a:pt x="4671" y="1101"/>
                    <a:pt x="4437" y="1001"/>
                  </a:cubicBezTo>
                  <a:cubicBezTo>
                    <a:pt x="3603" y="668"/>
                    <a:pt x="2803" y="334"/>
                    <a:pt x="19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4" name="Google Shape;1184;p25"/>
          <p:cNvGrpSpPr/>
          <p:nvPr/>
        </p:nvGrpSpPr>
        <p:grpSpPr>
          <a:xfrm rot="8100000">
            <a:off x="-1011750" y="-339047"/>
            <a:ext cx="2564623" cy="1324909"/>
            <a:chOff x="11864475" y="682500"/>
            <a:chExt cx="2360050" cy="1219225"/>
          </a:xfrm>
        </p:grpSpPr>
        <p:sp>
          <p:nvSpPr>
            <p:cNvPr id="1185" name="Google Shape;1185;p25"/>
            <p:cNvSpPr/>
            <p:nvPr/>
          </p:nvSpPr>
          <p:spPr>
            <a:xfrm>
              <a:off x="13005300" y="682500"/>
              <a:ext cx="46725" cy="447850"/>
            </a:xfrm>
            <a:custGeom>
              <a:rect b="b" l="l" r="r" t="t"/>
              <a:pathLst>
                <a:path extrusionOk="0" h="17914" w="1869">
                  <a:moveTo>
                    <a:pt x="934" y="1"/>
                  </a:moveTo>
                  <a:cubicBezTo>
                    <a:pt x="401" y="1"/>
                    <a:pt x="0" y="534"/>
                    <a:pt x="0" y="1201"/>
                  </a:cubicBezTo>
                  <a:cubicBezTo>
                    <a:pt x="0" y="1869"/>
                    <a:pt x="401" y="17913"/>
                    <a:pt x="934" y="17913"/>
                  </a:cubicBezTo>
                  <a:cubicBezTo>
                    <a:pt x="1435" y="17913"/>
                    <a:pt x="1868" y="1869"/>
                    <a:pt x="1868" y="1201"/>
                  </a:cubicBezTo>
                  <a:cubicBezTo>
                    <a:pt x="1868" y="534"/>
                    <a:pt x="1435" y="1"/>
                    <a:pt x="9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5"/>
            <p:cNvSpPr/>
            <p:nvPr/>
          </p:nvSpPr>
          <p:spPr>
            <a:xfrm>
              <a:off x="12704250" y="726050"/>
              <a:ext cx="147625" cy="433500"/>
            </a:xfrm>
            <a:custGeom>
              <a:rect b="b" l="l" r="r" t="t"/>
              <a:pathLst>
                <a:path extrusionOk="0" h="17340" w="5905">
                  <a:moveTo>
                    <a:pt x="962" y="1"/>
                  </a:moveTo>
                  <a:cubicBezTo>
                    <a:pt x="898" y="1"/>
                    <a:pt x="832" y="9"/>
                    <a:pt x="768" y="27"/>
                  </a:cubicBezTo>
                  <a:cubicBezTo>
                    <a:pt x="267" y="160"/>
                    <a:pt x="0" y="794"/>
                    <a:pt x="167" y="1428"/>
                  </a:cubicBezTo>
                  <a:cubicBezTo>
                    <a:pt x="333" y="2092"/>
                    <a:pt x="4865" y="17340"/>
                    <a:pt x="5398" y="17340"/>
                  </a:cubicBezTo>
                  <a:cubicBezTo>
                    <a:pt x="5400" y="17340"/>
                    <a:pt x="5402" y="17340"/>
                    <a:pt x="5404" y="17339"/>
                  </a:cubicBezTo>
                  <a:cubicBezTo>
                    <a:pt x="5905" y="17206"/>
                    <a:pt x="2169" y="1594"/>
                    <a:pt x="1969" y="961"/>
                  </a:cubicBezTo>
                  <a:cubicBezTo>
                    <a:pt x="1823" y="380"/>
                    <a:pt x="1400" y="1"/>
                    <a:pt x="9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5"/>
            <p:cNvSpPr/>
            <p:nvPr/>
          </p:nvSpPr>
          <p:spPr>
            <a:xfrm>
              <a:off x="12426550" y="845850"/>
              <a:ext cx="249375" cy="390500"/>
            </a:xfrm>
            <a:custGeom>
              <a:rect b="b" l="l" r="r" t="t"/>
              <a:pathLst>
                <a:path extrusionOk="0" h="15620" w="9975">
                  <a:moveTo>
                    <a:pt x="946" y="1"/>
                  </a:moveTo>
                  <a:cubicBezTo>
                    <a:pt x="812" y="1"/>
                    <a:pt x="683" y="34"/>
                    <a:pt x="568" y="105"/>
                  </a:cubicBezTo>
                  <a:cubicBezTo>
                    <a:pt x="101" y="372"/>
                    <a:pt x="1" y="1039"/>
                    <a:pt x="334" y="1606"/>
                  </a:cubicBezTo>
                  <a:cubicBezTo>
                    <a:pt x="664" y="2200"/>
                    <a:pt x="8912" y="15620"/>
                    <a:pt x="9493" y="15620"/>
                  </a:cubicBezTo>
                  <a:cubicBezTo>
                    <a:pt x="9498" y="15620"/>
                    <a:pt x="9503" y="15618"/>
                    <a:pt x="9507" y="15616"/>
                  </a:cubicBezTo>
                  <a:cubicBezTo>
                    <a:pt x="9974" y="15382"/>
                    <a:pt x="2302" y="1272"/>
                    <a:pt x="1969" y="672"/>
                  </a:cubicBezTo>
                  <a:cubicBezTo>
                    <a:pt x="1724" y="255"/>
                    <a:pt x="1317" y="1"/>
                    <a:pt x="9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5"/>
            <p:cNvSpPr/>
            <p:nvPr/>
          </p:nvSpPr>
          <p:spPr>
            <a:xfrm>
              <a:off x="12189725" y="1033600"/>
              <a:ext cx="335250" cy="322975"/>
            </a:xfrm>
            <a:custGeom>
              <a:rect b="b" l="l" r="r" t="t"/>
              <a:pathLst>
                <a:path extrusionOk="0" h="12919" w="13410">
                  <a:moveTo>
                    <a:pt x="956" y="1"/>
                  </a:moveTo>
                  <a:cubicBezTo>
                    <a:pt x="731" y="1"/>
                    <a:pt x="522" y="78"/>
                    <a:pt x="367" y="234"/>
                  </a:cubicBezTo>
                  <a:cubicBezTo>
                    <a:pt x="0" y="600"/>
                    <a:pt x="67" y="1268"/>
                    <a:pt x="534" y="1735"/>
                  </a:cubicBezTo>
                  <a:cubicBezTo>
                    <a:pt x="1026" y="2194"/>
                    <a:pt x="12300" y="12918"/>
                    <a:pt x="13016" y="12918"/>
                  </a:cubicBezTo>
                  <a:cubicBezTo>
                    <a:pt x="13028" y="12918"/>
                    <a:pt x="13037" y="12915"/>
                    <a:pt x="13043" y="12909"/>
                  </a:cubicBezTo>
                  <a:cubicBezTo>
                    <a:pt x="13410" y="12542"/>
                    <a:pt x="2335" y="901"/>
                    <a:pt x="1868" y="434"/>
                  </a:cubicBezTo>
                  <a:cubicBezTo>
                    <a:pt x="1599" y="145"/>
                    <a:pt x="1263" y="1"/>
                    <a:pt x="9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5"/>
            <p:cNvSpPr/>
            <p:nvPr/>
          </p:nvSpPr>
          <p:spPr>
            <a:xfrm>
              <a:off x="12007925" y="1276300"/>
              <a:ext cx="401125" cy="234775"/>
            </a:xfrm>
            <a:custGeom>
              <a:rect b="b" l="l" r="r" t="t"/>
              <a:pathLst>
                <a:path extrusionOk="0" h="9391" w="16045">
                  <a:moveTo>
                    <a:pt x="1056" y="1"/>
                  </a:moveTo>
                  <a:cubicBezTo>
                    <a:pt x="712" y="1"/>
                    <a:pt x="406" y="141"/>
                    <a:pt x="267" y="399"/>
                  </a:cubicBezTo>
                  <a:cubicBezTo>
                    <a:pt x="0" y="833"/>
                    <a:pt x="267" y="1467"/>
                    <a:pt x="834" y="1800"/>
                  </a:cubicBezTo>
                  <a:cubicBezTo>
                    <a:pt x="1386" y="2157"/>
                    <a:pt x="14743" y="9390"/>
                    <a:pt x="15725" y="9390"/>
                  </a:cubicBezTo>
                  <a:cubicBezTo>
                    <a:pt x="15753" y="9390"/>
                    <a:pt x="15771" y="9384"/>
                    <a:pt x="15778" y="9372"/>
                  </a:cubicBezTo>
                  <a:cubicBezTo>
                    <a:pt x="16045" y="8905"/>
                    <a:pt x="2335" y="533"/>
                    <a:pt x="1768" y="199"/>
                  </a:cubicBezTo>
                  <a:cubicBezTo>
                    <a:pt x="1539" y="65"/>
                    <a:pt x="1289" y="1"/>
                    <a:pt x="10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5"/>
            <p:cNvSpPr/>
            <p:nvPr/>
          </p:nvSpPr>
          <p:spPr>
            <a:xfrm>
              <a:off x="11897000" y="1556450"/>
              <a:ext cx="439500" cy="132950"/>
            </a:xfrm>
            <a:custGeom>
              <a:rect b="b" l="l" r="r" t="t"/>
              <a:pathLst>
                <a:path extrusionOk="0" h="5318" w="17580">
                  <a:moveTo>
                    <a:pt x="1109" y="1"/>
                  </a:moveTo>
                  <a:cubicBezTo>
                    <a:pt x="639" y="1"/>
                    <a:pt x="237" y="248"/>
                    <a:pt x="134" y="635"/>
                  </a:cubicBezTo>
                  <a:cubicBezTo>
                    <a:pt x="1" y="1135"/>
                    <a:pt x="401" y="1702"/>
                    <a:pt x="1068" y="1869"/>
                  </a:cubicBezTo>
                  <a:cubicBezTo>
                    <a:pt x="1662" y="2025"/>
                    <a:pt x="15415" y="5317"/>
                    <a:pt x="17247" y="5317"/>
                  </a:cubicBezTo>
                  <a:cubicBezTo>
                    <a:pt x="17369" y="5317"/>
                    <a:pt x="17438" y="5303"/>
                    <a:pt x="17447" y="5271"/>
                  </a:cubicBezTo>
                  <a:cubicBezTo>
                    <a:pt x="17580" y="4771"/>
                    <a:pt x="2202" y="234"/>
                    <a:pt x="1535" y="68"/>
                  </a:cubicBezTo>
                  <a:cubicBezTo>
                    <a:pt x="1391" y="22"/>
                    <a:pt x="1247" y="1"/>
                    <a:pt x="1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5"/>
            <p:cNvSpPr/>
            <p:nvPr/>
          </p:nvSpPr>
          <p:spPr>
            <a:xfrm>
              <a:off x="11864475" y="1855000"/>
              <a:ext cx="447850" cy="46725"/>
            </a:xfrm>
            <a:custGeom>
              <a:rect b="b" l="l" r="r" t="t"/>
              <a:pathLst>
                <a:path extrusionOk="0" h="1869" w="17914">
                  <a:moveTo>
                    <a:pt x="1202" y="1"/>
                  </a:moveTo>
                  <a:cubicBezTo>
                    <a:pt x="535" y="1"/>
                    <a:pt x="1" y="434"/>
                    <a:pt x="1" y="935"/>
                  </a:cubicBezTo>
                  <a:cubicBezTo>
                    <a:pt x="1" y="1469"/>
                    <a:pt x="535" y="1869"/>
                    <a:pt x="1202" y="1869"/>
                  </a:cubicBezTo>
                  <a:cubicBezTo>
                    <a:pt x="1869" y="1869"/>
                    <a:pt x="17914" y="1469"/>
                    <a:pt x="17914" y="935"/>
                  </a:cubicBezTo>
                  <a:cubicBezTo>
                    <a:pt x="17914" y="434"/>
                    <a:pt x="1869" y="1"/>
                    <a:pt x="12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5"/>
            <p:cNvSpPr/>
            <p:nvPr/>
          </p:nvSpPr>
          <p:spPr>
            <a:xfrm>
              <a:off x="13776675" y="1823325"/>
              <a:ext cx="447850" cy="46725"/>
            </a:xfrm>
            <a:custGeom>
              <a:rect b="b" l="l" r="r" t="t"/>
              <a:pathLst>
                <a:path extrusionOk="0" h="1869" w="17914">
                  <a:moveTo>
                    <a:pt x="16713" y="0"/>
                  </a:moveTo>
                  <a:cubicBezTo>
                    <a:pt x="16046" y="0"/>
                    <a:pt x="1" y="401"/>
                    <a:pt x="1" y="934"/>
                  </a:cubicBezTo>
                  <a:cubicBezTo>
                    <a:pt x="1" y="1435"/>
                    <a:pt x="16046" y="1868"/>
                    <a:pt x="16713" y="1868"/>
                  </a:cubicBezTo>
                  <a:cubicBezTo>
                    <a:pt x="17380" y="1868"/>
                    <a:pt x="17914" y="1435"/>
                    <a:pt x="17914" y="934"/>
                  </a:cubicBezTo>
                  <a:cubicBezTo>
                    <a:pt x="17914" y="401"/>
                    <a:pt x="17380" y="0"/>
                    <a:pt x="167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5"/>
            <p:cNvSpPr/>
            <p:nvPr/>
          </p:nvSpPr>
          <p:spPr>
            <a:xfrm>
              <a:off x="13744150" y="1525200"/>
              <a:ext cx="439500" cy="133350"/>
            </a:xfrm>
            <a:custGeom>
              <a:rect b="b" l="l" r="r" t="t"/>
              <a:pathLst>
                <a:path extrusionOk="0" h="5334" w="17580">
                  <a:moveTo>
                    <a:pt x="16425" y="0"/>
                  </a:moveTo>
                  <a:cubicBezTo>
                    <a:pt x="16301" y="0"/>
                    <a:pt x="16173" y="16"/>
                    <a:pt x="16046" y="50"/>
                  </a:cubicBezTo>
                  <a:cubicBezTo>
                    <a:pt x="15379" y="250"/>
                    <a:pt x="1" y="4787"/>
                    <a:pt x="134" y="5287"/>
                  </a:cubicBezTo>
                  <a:cubicBezTo>
                    <a:pt x="143" y="5319"/>
                    <a:pt x="212" y="5333"/>
                    <a:pt x="334" y="5333"/>
                  </a:cubicBezTo>
                  <a:cubicBezTo>
                    <a:pt x="2166" y="5333"/>
                    <a:pt x="15919" y="2041"/>
                    <a:pt x="16513" y="1885"/>
                  </a:cubicBezTo>
                  <a:cubicBezTo>
                    <a:pt x="17146" y="1685"/>
                    <a:pt x="17580" y="1151"/>
                    <a:pt x="17447" y="651"/>
                  </a:cubicBezTo>
                  <a:cubicBezTo>
                    <a:pt x="17340" y="251"/>
                    <a:pt x="16915" y="0"/>
                    <a:pt x="1642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5"/>
            <p:cNvSpPr/>
            <p:nvPr/>
          </p:nvSpPr>
          <p:spPr>
            <a:xfrm>
              <a:off x="13664100" y="1248350"/>
              <a:ext cx="401150" cy="234425"/>
            </a:xfrm>
            <a:custGeom>
              <a:rect b="b" l="l" r="r" t="t"/>
              <a:pathLst>
                <a:path extrusionOk="0" h="9377" w="16046">
                  <a:moveTo>
                    <a:pt x="14970" y="1"/>
                  </a:moveTo>
                  <a:cubicBezTo>
                    <a:pt x="14737" y="1"/>
                    <a:pt x="14485" y="62"/>
                    <a:pt x="14244" y="183"/>
                  </a:cubicBezTo>
                  <a:cubicBezTo>
                    <a:pt x="13677" y="517"/>
                    <a:pt x="1" y="8923"/>
                    <a:pt x="234" y="9356"/>
                  </a:cubicBezTo>
                  <a:cubicBezTo>
                    <a:pt x="242" y="9370"/>
                    <a:pt x="262" y="9377"/>
                    <a:pt x="293" y="9377"/>
                  </a:cubicBezTo>
                  <a:cubicBezTo>
                    <a:pt x="1322" y="9377"/>
                    <a:pt x="14628" y="2141"/>
                    <a:pt x="15178" y="1817"/>
                  </a:cubicBezTo>
                  <a:cubicBezTo>
                    <a:pt x="15779" y="1484"/>
                    <a:pt x="16045" y="850"/>
                    <a:pt x="15779" y="416"/>
                  </a:cubicBezTo>
                  <a:cubicBezTo>
                    <a:pt x="15619" y="137"/>
                    <a:pt x="15316" y="1"/>
                    <a:pt x="1497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5"/>
            <p:cNvSpPr/>
            <p:nvPr/>
          </p:nvSpPr>
          <p:spPr>
            <a:xfrm>
              <a:off x="13541525" y="1011025"/>
              <a:ext cx="335250" cy="323025"/>
            </a:xfrm>
            <a:custGeom>
              <a:rect b="b" l="l" r="r" t="t"/>
              <a:pathLst>
                <a:path extrusionOk="0" h="12921" w="13410">
                  <a:moveTo>
                    <a:pt x="12442" y="0"/>
                  </a:moveTo>
                  <a:cubicBezTo>
                    <a:pt x="12139" y="0"/>
                    <a:pt x="11808" y="137"/>
                    <a:pt x="11542" y="403"/>
                  </a:cubicBezTo>
                  <a:cubicBezTo>
                    <a:pt x="11041" y="903"/>
                    <a:pt x="0" y="12545"/>
                    <a:pt x="367" y="12912"/>
                  </a:cubicBezTo>
                  <a:cubicBezTo>
                    <a:pt x="373" y="12918"/>
                    <a:pt x="382" y="12921"/>
                    <a:pt x="394" y="12921"/>
                  </a:cubicBezTo>
                  <a:cubicBezTo>
                    <a:pt x="1110" y="12921"/>
                    <a:pt x="12383" y="2196"/>
                    <a:pt x="12843" y="1737"/>
                  </a:cubicBezTo>
                  <a:cubicBezTo>
                    <a:pt x="13310" y="1270"/>
                    <a:pt x="13410" y="603"/>
                    <a:pt x="13043" y="236"/>
                  </a:cubicBezTo>
                  <a:cubicBezTo>
                    <a:pt x="12885" y="78"/>
                    <a:pt x="12671" y="0"/>
                    <a:pt x="1244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5"/>
            <p:cNvSpPr/>
            <p:nvPr/>
          </p:nvSpPr>
          <p:spPr>
            <a:xfrm>
              <a:off x="13385575" y="830000"/>
              <a:ext cx="248525" cy="390500"/>
            </a:xfrm>
            <a:custGeom>
              <a:rect b="b" l="l" r="r" t="t"/>
              <a:pathLst>
                <a:path extrusionOk="0" h="15620" w="9941">
                  <a:moveTo>
                    <a:pt x="9009" y="1"/>
                  </a:moveTo>
                  <a:cubicBezTo>
                    <a:pt x="8625" y="1"/>
                    <a:pt x="8218" y="255"/>
                    <a:pt x="7973" y="672"/>
                  </a:cubicBezTo>
                  <a:cubicBezTo>
                    <a:pt x="7639" y="1239"/>
                    <a:pt x="0" y="15349"/>
                    <a:pt x="434" y="15616"/>
                  </a:cubicBezTo>
                  <a:cubicBezTo>
                    <a:pt x="438" y="15619"/>
                    <a:pt x="444" y="15620"/>
                    <a:pt x="450" y="15620"/>
                  </a:cubicBezTo>
                  <a:cubicBezTo>
                    <a:pt x="1062" y="15620"/>
                    <a:pt x="9277" y="2168"/>
                    <a:pt x="9607" y="1606"/>
                  </a:cubicBezTo>
                  <a:cubicBezTo>
                    <a:pt x="9941" y="1039"/>
                    <a:pt x="9841" y="338"/>
                    <a:pt x="9407" y="105"/>
                  </a:cubicBezTo>
                  <a:cubicBezTo>
                    <a:pt x="9283" y="34"/>
                    <a:pt x="9147" y="1"/>
                    <a:pt x="90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5"/>
            <p:cNvSpPr/>
            <p:nvPr/>
          </p:nvSpPr>
          <p:spPr>
            <a:xfrm>
              <a:off x="13206275" y="717725"/>
              <a:ext cx="146800" cy="433500"/>
            </a:xfrm>
            <a:custGeom>
              <a:rect b="b" l="l" r="r" t="t"/>
              <a:pathLst>
                <a:path extrusionOk="0" h="17340" w="5872">
                  <a:moveTo>
                    <a:pt x="4941" y="0"/>
                  </a:moveTo>
                  <a:cubicBezTo>
                    <a:pt x="4497" y="0"/>
                    <a:pt x="4049" y="379"/>
                    <a:pt x="3903" y="960"/>
                  </a:cubicBezTo>
                  <a:cubicBezTo>
                    <a:pt x="3737" y="1594"/>
                    <a:pt x="1" y="17205"/>
                    <a:pt x="501" y="17338"/>
                  </a:cubicBezTo>
                  <a:cubicBezTo>
                    <a:pt x="503" y="17339"/>
                    <a:pt x="505" y="17339"/>
                    <a:pt x="507" y="17339"/>
                  </a:cubicBezTo>
                  <a:cubicBezTo>
                    <a:pt x="1007" y="17339"/>
                    <a:pt x="5539" y="2091"/>
                    <a:pt x="5705" y="1427"/>
                  </a:cubicBezTo>
                  <a:cubicBezTo>
                    <a:pt x="5871" y="793"/>
                    <a:pt x="5638" y="159"/>
                    <a:pt x="5138" y="26"/>
                  </a:cubicBezTo>
                  <a:cubicBezTo>
                    <a:pt x="5073" y="9"/>
                    <a:pt x="5007" y="0"/>
                    <a:pt x="49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8" name="Google Shape;1198;p25"/>
          <p:cNvGrpSpPr/>
          <p:nvPr/>
        </p:nvGrpSpPr>
        <p:grpSpPr>
          <a:xfrm rot="8100000">
            <a:off x="-1156108" y="-260860"/>
            <a:ext cx="3179929" cy="1486173"/>
            <a:chOff x="11578450" y="398700"/>
            <a:chExt cx="2926275" cy="1367625"/>
          </a:xfrm>
        </p:grpSpPr>
        <p:sp>
          <p:nvSpPr>
            <p:cNvPr id="1199" name="Google Shape;1199;p25"/>
            <p:cNvSpPr/>
            <p:nvPr/>
          </p:nvSpPr>
          <p:spPr>
            <a:xfrm>
              <a:off x="13127050" y="398700"/>
              <a:ext cx="115950" cy="554875"/>
            </a:xfrm>
            <a:custGeom>
              <a:rect b="b" l="l" r="r" t="t"/>
              <a:pathLst>
                <a:path extrusionOk="0" h="22195" w="4638">
                  <a:moveTo>
                    <a:pt x="3398" y="0"/>
                  </a:moveTo>
                  <a:cubicBezTo>
                    <a:pt x="2817" y="0"/>
                    <a:pt x="2295" y="573"/>
                    <a:pt x="2202" y="1345"/>
                  </a:cubicBezTo>
                  <a:cubicBezTo>
                    <a:pt x="2102" y="2179"/>
                    <a:pt x="1" y="22127"/>
                    <a:pt x="634" y="22194"/>
                  </a:cubicBezTo>
                  <a:cubicBezTo>
                    <a:pt x="636" y="22194"/>
                    <a:pt x="638" y="22194"/>
                    <a:pt x="639" y="22194"/>
                  </a:cubicBezTo>
                  <a:cubicBezTo>
                    <a:pt x="1317" y="22194"/>
                    <a:pt x="4404" y="2477"/>
                    <a:pt x="4504" y="1646"/>
                  </a:cubicBezTo>
                  <a:cubicBezTo>
                    <a:pt x="4637" y="845"/>
                    <a:pt x="4204" y="78"/>
                    <a:pt x="3536" y="11"/>
                  </a:cubicBezTo>
                  <a:cubicBezTo>
                    <a:pt x="3490" y="4"/>
                    <a:pt x="3444" y="0"/>
                    <a:pt x="33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5"/>
            <p:cNvSpPr/>
            <p:nvPr/>
          </p:nvSpPr>
          <p:spPr>
            <a:xfrm>
              <a:off x="12804325" y="404525"/>
              <a:ext cx="115925" cy="554875"/>
            </a:xfrm>
            <a:custGeom>
              <a:rect b="b" l="l" r="r" t="t"/>
              <a:pathLst>
                <a:path extrusionOk="0" h="22195" w="4637">
                  <a:moveTo>
                    <a:pt x="1207" y="1"/>
                  </a:moveTo>
                  <a:cubicBezTo>
                    <a:pt x="1161" y="1"/>
                    <a:pt x="1114" y="4"/>
                    <a:pt x="1068" y="12"/>
                  </a:cubicBezTo>
                  <a:cubicBezTo>
                    <a:pt x="434" y="78"/>
                    <a:pt x="0" y="812"/>
                    <a:pt x="134" y="1646"/>
                  </a:cubicBezTo>
                  <a:cubicBezTo>
                    <a:pt x="234" y="2479"/>
                    <a:pt x="3359" y="22194"/>
                    <a:pt x="4000" y="22194"/>
                  </a:cubicBezTo>
                  <a:cubicBezTo>
                    <a:pt x="4001" y="22194"/>
                    <a:pt x="4002" y="22194"/>
                    <a:pt x="4003" y="22194"/>
                  </a:cubicBezTo>
                  <a:cubicBezTo>
                    <a:pt x="4637" y="22094"/>
                    <a:pt x="2535" y="2180"/>
                    <a:pt x="2435" y="1346"/>
                  </a:cubicBezTo>
                  <a:cubicBezTo>
                    <a:pt x="2343" y="573"/>
                    <a:pt x="1792" y="1"/>
                    <a:pt x="1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5"/>
            <p:cNvSpPr/>
            <p:nvPr/>
          </p:nvSpPr>
          <p:spPr>
            <a:xfrm>
              <a:off x="12440725" y="507475"/>
              <a:ext cx="250200" cy="518675"/>
            </a:xfrm>
            <a:custGeom>
              <a:rect b="b" l="l" r="r" t="t"/>
              <a:pathLst>
                <a:path extrusionOk="0" h="20747" w="10008">
                  <a:moveTo>
                    <a:pt x="1145" y="0"/>
                  </a:moveTo>
                  <a:cubicBezTo>
                    <a:pt x="1027" y="0"/>
                    <a:pt x="911" y="20"/>
                    <a:pt x="801" y="63"/>
                  </a:cubicBezTo>
                  <a:cubicBezTo>
                    <a:pt x="234" y="330"/>
                    <a:pt x="1" y="1131"/>
                    <a:pt x="334" y="1898"/>
                  </a:cubicBezTo>
                  <a:cubicBezTo>
                    <a:pt x="633" y="2693"/>
                    <a:pt x="8704" y="20747"/>
                    <a:pt x="9395" y="20747"/>
                  </a:cubicBezTo>
                  <a:cubicBezTo>
                    <a:pt x="9399" y="20747"/>
                    <a:pt x="9404" y="20746"/>
                    <a:pt x="9407" y="20745"/>
                  </a:cubicBezTo>
                  <a:cubicBezTo>
                    <a:pt x="10008" y="20511"/>
                    <a:pt x="2803" y="1798"/>
                    <a:pt x="2469" y="1031"/>
                  </a:cubicBezTo>
                  <a:cubicBezTo>
                    <a:pt x="2224" y="404"/>
                    <a:pt x="1667" y="0"/>
                    <a:pt x="1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5"/>
            <p:cNvSpPr/>
            <p:nvPr/>
          </p:nvSpPr>
          <p:spPr>
            <a:xfrm>
              <a:off x="12118000" y="701550"/>
              <a:ext cx="366125" cy="448975"/>
            </a:xfrm>
            <a:custGeom>
              <a:rect b="b" l="l" r="r" t="t"/>
              <a:pathLst>
                <a:path extrusionOk="0" h="17959" w="14645">
                  <a:moveTo>
                    <a:pt x="1130" y="1"/>
                  </a:moveTo>
                  <a:cubicBezTo>
                    <a:pt x="903" y="1"/>
                    <a:pt x="686" y="67"/>
                    <a:pt x="501" y="206"/>
                  </a:cubicBezTo>
                  <a:cubicBezTo>
                    <a:pt x="0" y="573"/>
                    <a:pt x="0" y="1440"/>
                    <a:pt x="501" y="2107"/>
                  </a:cubicBezTo>
                  <a:cubicBezTo>
                    <a:pt x="995" y="2767"/>
                    <a:pt x="13350" y="17958"/>
                    <a:pt x="14121" y="17958"/>
                  </a:cubicBezTo>
                  <a:cubicBezTo>
                    <a:pt x="14131" y="17958"/>
                    <a:pt x="14138" y="17956"/>
                    <a:pt x="14144" y="17952"/>
                  </a:cubicBezTo>
                  <a:cubicBezTo>
                    <a:pt x="14644" y="17552"/>
                    <a:pt x="2869" y="1340"/>
                    <a:pt x="2369" y="673"/>
                  </a:cubicBezTo>
                  <a:cubicBezTo>
                    <a:pt x="2020" y="237"/>
                    <a:pt x="1558" y="1"/>
                    <a:pt x="11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5"/>
            <p:cNvSpPr/>
            <p:nvPr/>
          </p:nvSpPr>
          <p:spPr>
            <a:xfrm>
              <a:off x="11852800" y="972500"/>
              <a:ext cx="463700" cy="350100"/>
            </a:xfrm>
            <a:custGeom>
              <a:rect b="b" l="l" r="r" t="t"/>
              <a:pathLst>
                <a:path extrusionOk="0" h="14004" w="18548">
                  <a:moveTo>
                    <a:pt x="1252" y="1"/>
                  </a:moveTo>
                  <a:cubicBezTo>
                    <a:pt x="910" y="1"/>
                    <a:pt x="601" y="126"/>
                    <a:pt x="401" y="376"/>
                  </a:cubicBezTo>
                  <a:cubicBezTo>
                    <a:pt x="1" y="910"/>
                    <a:pt x="234" y="1710"/>
                    <a:pt x="901" y="2244"/>
                  </a:cubicBezTo>
                  <a:cubicBezTo>
                    <a:pt x="1521" y="2733"/>
                    <a:pt x="17068" y="14003"/>
                    <a:pt x="18100" y="14003"/>
                  </a:cubicBezTo>
                  <a:cubicBezTo>
                    <a:pt x="18123" y="14003"/>
                    <a:pt x="18139" y="13997"/>
                    <a:pt x="18147" y="13986"/>
                  </a:cubicBezTo>
                  <a:cubicBezTo>
                    <a:pt x="18547" y="13485"/>
                    <a:pt x="2970" y="876"/>
                    <a:pt x="2302" y="376"/>
                  </a:cubicBezTo>
                  <a:cubicBezTo>
                    <a:pt x="1969" y="126"/>
                    <a:pt x="1594" y="1"/>
                    <a:pt x="1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5"/>
            <p:cNvSpPr/>
            <p:nvPr/>
          </p:nvSpPr>
          <p:spPr>
            <a:xfrm>
              <a:off x="11669350" y="1301625"/>
              <a:ext cx="528725" cy="231475"/>
            </a:xfrm>
            <a:custGeom>
              <a:rect b="b" l="l" r="r" t="t"/>
              <a:pathLst>
                <a:path extrusionOk="0" h="9259" w="21149">
                  <a:moveTo>
                    <a:pt x="1353" y="1"/>
                  </a:moveTo>
                  <a:cubicBezTo>
                    <a:pt x="840" y="1"/>
                    <a:pt x="395" y="240"/>
                    <a:pt x="234" y="654"/>
                  </a:cubicBezTo>
                  <a:cubicBezTo>
                    <a:pt x="0" y="1254"/>
                    <a:pt x="401" y="1988"/>
                    <a:pt x="1168" y="2322"/>
                  </a:cubicBezTo>
                  <a:cubicBezTo>
                    <a:pt x="1906" y="2610"/>
                    <a:pt x="19283" y="9259"/>
                    <a:pt x="20810" y="9259"/>
                  </a:cubicBezTo>
                  <a:cubicBezTo>
                    <a:pt x="20871" y="9259"/>
                    <a:pt x="20906" y="9248"/>
                    <a:pt x="20915" y="9227"/>
                  </a:cubicBezTo>
                  <a:cubicBezTo>
                    <a:pt x="21149" y="8626"/>
                    <a:pt x="2836" y="487"/>
                    <a:pt x="2068" y="153"/>
                  </a:cubicBezTo>
                  <a:cubicBezTo>
                    <a:pt x="1830" y="50"/>
                    <a:pt x="1584" y="1"/>
                    <a:pt x="13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5"/>
            <p:cNvSpPr/>
            <p:nvPr/>
          </p:nvSpPr>
          <p:spPr>
            <a:xfrm>
              <a:off x="11578450" y="1666175"/>
              <a:ext cx="559575" cy="100150"/>
            </a:xfrm>
            <a:custGeom>
              <a:rect b="b" l="l" r="r" t="t"/>
              <a:pathLst>
                <a:path extrusionOk="0" h="4006" w="22383">
                  <a:moveTo>
                    <a:pt x="1504" y="1"/>
                  </a:moveTo>
                  <a:cubicBezTo>
                    <a:pt x="793" y="1"/>
                    <a:pt x="161" y="410"/>
                    <a:pt x="100" y="982"/>
                  </a:cubicBezTo>
                  <a:cubicBezTo>
                    <a:pt x="0" y="1616"/>
                    <a:pt x="601" y="2217"/>
                    <a:pt x="1435" y="2350"/>
                  </a:cubicBezTo>
                  <a:cubicBezTo>
                    <a:pt x="2158" y="2437"/>
                    <a:pt x="17268" y="4005"/>
                    <a:pt x="21301" y="4005"/>
                  </a:cubicBezTo>
                  <a:cubicBezTo>
                    <a:pt x="21917" y="4005"/>
                    <a:pt x="22274" y="3969"/>
                    <a:pt x="22283" y="3885"/>
                  </a:cubicBezTo>
                  <a:cubicBezTo>
                    <a:pt x="22383" y="3251"/>
                    <a:pt x="2569" y="149"/>
                    <a:pt x="1735" y="15"/>
                  </a:cubicBezTo>
                  <a:cubicBezTo>
                    <a:pt x="1658" y="5"/>
                    <a:pt x="1580" y="1"/>
                    <a:pt x="15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5"/>
            <p:cNvSpPr/>
            <p:nvPr/>
          </p:nvSpPr>
          <p:spPr>
            <a:xfrm>
              <a:off x="13945975" y="1625075"/>
              <a:ext cx="558750" cy="100325"/>
            </a:xfrm>
            <a:custGeom>
              <a:rect b="b" l="l" r="r" t="t"/>
              <a:pathLst>
                <a:path extrusionOk="0" h="4013" w="22350">
                  <a:moveTo>
                    <a:pt x="20916" y="0"/>
                  </a:moveTo>
                  <a:cubicBezTo>
                    <a:pt x="20818" y="0"/>
                    <a:pt x="20717" y="8"/>
                    <a:pt x="20615" y="25"/>
                  </a:cubicBezTo>
                  <a:cubicBezTo>
                    <a:pt x="19781" y="125"/>
                    <a:pt x="0" y="3260"/>
                    <a:pt x="67" y="3894"/>
                  </a:cubicBezTo>
                  <a:cubicBezTo>
                    <a:pt x="80" y="3977"/>
                    <a:pt x="431" y="4013"/>
                    <a:pt x="1034" y="4013"/>
                  </a:cubicBezTo>
                  <a:cubicBezTo>
                    <a:pt x="5044" y="4013"/>
                    <a:pt x="20190" y="2413"/>
                    <a:pt x="20915" y="2326"/>
                  </a:cubicBezTo>
                  <a:cubicBezTo>
                    <a:pt x="21749" y="2226"/>
                    <a:pt x="22350" y="1626"/>
                    <a:pt x="22250" y="959"/>
                  </a:cubicBezTo>
                  <a:cubicBezTo>
                    <a:pt x="22191" y="402"/>
                    <a:pt x="21619" y="0"/>
                    <a:pt x="209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5"/>
            <p:cNvSpPr/>
            <p:nvPr/>
          </p:nvSpPr>
          <p:spPr>
            <a:xfrm>
              <a:off x="13874250" y="1263275"/>
              <a:ext cx="529575" cy="231550"/>
            </a:xfrm>
            <a:custGeom>
              <a:rect b="b" l="l" r="r" t="t"/>
              <a:pathLst>
                <a:path extrusionOk="0" h="9262" w="21183">
                  <a:moveTo>
                    <a:pt x="19797" y="0"/>
                  </a:moveTo>
                  <a:cubicBezTo>
                    <a:pt x="19565" y="0"/>
                    <a:pt x="19320" y="49"/>
                    <a:pt x="19081" y="153"/>
                  </a:cubicBezTo>
                  <a:cubicBezTo>
                    <a:pt x="18314" y="453"/>
                    <a:pt x="1" y="8626"/>
                    <a:pt x="267" y="9226"/>
                  </a:cubicBezTo>
                  <a:cubicBezTo>
                    <a:pt x="277" y="9250"/>
                    <a:pt x="316" y="9262"/>
                    <a:pt x="382" y="9262"/>
                  </a:cubicBezTo>
                  <a:cubicBezTo>
                    <a:pt x="1968" y="9262"/>
                    <a:pt x="19245" y="2608"/>
                    <a:pt x="19982" y="2288"/>
                  </a:cubicBezTo>
                  <a:cubicBezTo>
                    <a:pt x="20749" y="1988"/>
                    <a:pt x="21182" y="1220"/>
                    <a:pt x="20949" y="653"/>
                  </a:cubicBezTo>
                  <a:cubicBezTo>
                    <a:pt x="20765" y="240"/>
                    <a:pt x="20312" y="0"/>
                    <a:pt x="19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5"/>
            <p:cNvSpPr/>
            <p:nvPr/>
          </p:nvSpPr>
          <p:spPr>
            <a:xfrm>
              <a:off x="13747500" y="939150"/>
              <a:ext cx="462850" cy="350875"/>
            </a:xfrm>
            <a:custGeom>
              <a:rect b="b" l="l" r="r" t="t"/>
              <a:pathLst>
                <a:path extrusionOk="0" h="14035" w="18514">
                  <a:moveTo>
                    <a:pt x="17263" y="0"/>
                  </a:moveTo>
                  <a:cubicBezTo>
                    <a:pt x="16921" y="0"/>
                    <a:pt x="16545" y="125"/>
                    <a:pt x="16212" y="376"/>
                  </a:cubicBezTo>
                  <a:cubicBezTo>
                    <a:pt x="15545" y="876"/>
                    <a:pt x="0" y="13518"/>
                    <a:pt x="367" y="14019"/>
                  </a:cubicBezTo>
                  <a:cubicBezTo>
                    <a:pt x="376" y="14029"/>
                    <a:pt x="391" y="14034"/>
                    <a:pt x="412" y="14034"/>
                  </a:cubicBezTo>
                  <a:cubicBezTo>
                    <a:pt x="1435" y="14034"/>
                    <a:pt x="16993" y="2734"/>
                    <a:pt x="17646" y="2244"/>
                  </a:cubicBezTo>
                  <a:cubicBezTo>
                    <a:pt x="18313" y="1710"/>
                    <a:pt x="18514" y="909"/>
                    <a:pt x="18113" y="376"/>
                  </a:cubicBezTo>
                  <a:cubicBezTo>
                    <a:pt x="17913" y="125"/>
                    <a:pt x="17605" y="0"/>
                    <a:pt x="17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5"/>
            <p:cNvSpPr/>
            <p:nvPr/>
          </p:nvSpPr>
          <p:spPr>
            <a:xfrm>
              <a:off x="13571525" y="675925"/>
              <a:ext cx="366125" cy="448775"/>
            </a:xfrm>
            <a:custGeom>
              <a:rect b="b" l="l" r="r" t="t"/>
              <a:pathLst>
                <a:path extrusionOk="0" h="17951" w="14645">
                  <a:moveTo>
                    <a:pt x="13524" y="0"/>
                  </a:moveTo>
                  <a:cubicBezTo>
                    <a:pt x="13092" y="0"/>
                    <a:pt x="12610" y="252"/>
                    <a:pt x="12276" y="697"/>
                  </a:cubicBezTo>
                  <a:cubicBezTo>
                    <a:pt x="11776" y="1331"/>
                    <a:pt x="1" y="17576"/>
                    <a:pt x="501" y="17943"/>
                  </a:cubicBezTo>
                  <a:cubicBezTo>
                    <a:pt x="508" y="17948"/>
                    <a:pt x="517" y="17951"/>
                    <a:pt x="527" y="17951"/>
                  </a:cubicBezTo>
                  <a:cubicBezTo>
                    <a:pt x="1352" y="17951"/>
                    <a:pt x="13617" y="2757"/>
                    <a:pt x="14144" y="2098"/>
                  </a:cubicBezTo>
                  <a:cubicBezTo>
                    <a:pt x="14645" y="1431"/>
                    <a:pt x="14645" y="597"/>
                    <a:pt x="14111" y="197"/>
                  </a:cubicBezTo>
                  <a:cubicBezTo>
                    <a:pt x="13944" y="63"/>
                    <a:pt x="13740" y="0"/>
                    <a:pt x="135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5"/>
            <p:cNvSpPr/>
            <p:nvPr/>
          </p:nvSpPr>
          <p:spPr>
            <a:xfrm>
              <a:off x="13360550" y="491550"/>
              <a:ext cx="248525" cy="518775"/>
            </a:xfrm>
            <a:custGeom>
              <a:rect b="b" l="l" r="r" t="t"/>
              <a:pathLst>
                <a:path extrusionOk="0" h="20751" w="9941">
                  <a:moveTo>
                    <a:pt x="8786" y="0"/>
                  </a:moveTo>
                  <a:cubicBezTo>
                    <a:pt x="8274" y="0"/>
                    <a:pt x="7742" y="386"/>
                    <a:pt x="7473" y="1034"/>
                  </a:cubicBezTo>
                  <a:cubicBezTo>
                    <a:pt x="7172" y="1801"/>
                    <a:pt x="1" y="20514"/>
                    <a:pt x="568" y="20748"/>
                  </a:cubicBezTo>
                  <a:cubicBezTo>
                    <a:pt x="571" y="20749"/>
                    <a:pt x="576" y="20750"/>
                    <a:pt x="580" y="20750"/>
                  </a:cubicBezTo>
                  <a:cubicBezTo>
                    <a:pt x="1271" y="20750"/>
                    <a:pt x="9309" y="2664"/>
                    <a:pt x="9641" y="1901"/>
                  </a:cubicBezTo>
                  <a:cubicBezTo>
                    <a:pt x="9941" y="1134"/>
                    <a:pt x="9741" y="300"/>
                    <a:pt x="9140" y="67"/>
                  </a:cubicBezTo>
                  <a:cubicBezTo>
                    <a:pt x="9026" y="22"/>
                    <a:pt x="8906" y="0"/>
                    <a:pt x="87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1" name="Google Shape;1211;p25"/>
          <p:cNvGrpSpPr/>
          <p:nvPr/>
        </p:nvGrpSpPr>
        <p:grpSpPr>
          <a:xfrm rot="-2700000">
            <a:off x="7666872" y="4157579"/>
            <a:ext cx="2564623" cy="1324909"/>
            <a:chOff x="11864475" y="682500"/>
            <a:chExt cx="2360050" cy="1219225"/>
          </a:xfrm>
        </p:grpSpPr>
        <p:sp>
          <p:nvSpPr>
            <p:cNvPr id="1212" name="Google Shape;1212;p25"/>
            <p:cNvSpPr/>
            <p:nvPr/>
          </p:nvSpPr>
          <p:spPr>
            <a:xfrm>
              <a:off x="13005300" y="682500"/>
              <a:ext cx="46725" cy="447850"/>
            </a:xfrm>
            <a:custGeom>
              <a:rect b="b" l="l" r="r" t="t"/>
              <a:pathLst>
                <a:path extrusionOk="0" h="17914" w="1869">
                  <a:moveTo>
                    <a:pt x="934" y="1"/>
                  </a:moveTo>
                  <a:cubicBezTo>
                    <a:pt x="401" y="1"/>
                    <a:pt x="0" y="534"/>
                    <a:pt x="0" y="1201"/>
                  </a:cubicBezTo>
                  <a:cubicBezTo>
                    <a:pt x="0" y="1869"/>
                    <a:pt x="401" y="17913"/>
                    <a:pt x="934" y="17913"/>
                  </a:cubicBezTo>
                  <a:cubicBezTo>
                    <a:pt x="1435" y="17913"/>
                    <a:pt x="1868" y="1869"/>
                    <a:pt x="1868" y="1201"/>
                  </a:cubicBezTo>
                  <a:cubicBezTo>
                    <a:pt x="1868" y="534"/>
                    <a:pt x="1435" y="1"/>
                    <a:pt x="9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5"/>
            <p:cNvSpPr/>
            <p:nvPr/>
          </p:nvSpPr>
          <p:spPr>
            <a:xfrm>
              <a:off x="12704250" y="726050"/>
              <a:ext cx="147625" cy="433500"/>
            </a:xfrm>
            <a:custGeom>
              <a:rect b="b" l="l" r="r" t="t"/>
              <a:pathLst>
                <a:path extrusionOk="0" h="17340" w="5905">
                  <a:moveTo>
                    <a:pt x="962" y="1"/>
                  </a:moveTo>
                  <a:cubicBezTo>
                    <a:pt x="898" y="1"/>
                    <a:pt x="832" y="9"/>
                    <a:pt x="768" y="27"/>
                  </a:cubicBezTo>
                  <a:cubicBezTo>
                    <a:pt x="267" y="160"/>
                    <a:pt x="0" y="794"/>
                    <a:pt x="167" y="1428"/>
                  </a:cubicBezTo>
                  <a:cubicBezTo>
                    <a:pt x="333" y="2092"/>
                    <a:pt x="4865" y="17340"/>
                    <a:pt x="5398" y="17340"/>
                  </a:cubicBezTo>
                  <a:cubicBezTo>
                    <a:pt x="5400" y="17340"/>
                    <a:pt x="5402" y="17340"/>
                    <a:pt x="5404" y="17339"/>
                  </a:cubicBezTo>
                  <a:cubicBezTo>
                    <a:pt x="5905" y="17206"/>
                    <a:pt x="2169" y="1594"/>
                    <a:pt x="1969" y="961"/>
                  </a:cubicBezTo>
                  <a:cubicBezTo>
                    <a:pt x="1823" y="380"/>
                    <a:pt x="1400" y="1"/>
                    <a:pt x="9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5"/>
            <p:cNvSpPr/>
            <p:nvPr/>
          </p:nvSpPr>
          <p:spPr>
            <a:xfrm>
              <a:off x="12426550" y="845850"/>
              <a:ext cx="249375" cy="390500"/>
            </a:xfrm>
            <a:custGeom>
              <a:rect b="b" l="l" r="r" t="t"/>
              <a:pathLst>
                <a:path extrusionOk="0" h="15620" w="9975">
                  <a:moveTo>
                    <a:pt x="946" y="1"/>
                  </a:moveTo>
                  <a:cubicBezTo>
                    <a:pt x="812" y="1"/>
                    <a:pt x="683" y="34"/>
                    <a:pt x="568" y="105"/>
                  </a:cubicBezTo>
                  <a:cubicBezTo>
                    <a:pt x="101" y="372"/>
                    <a:pt x="1" y="1039"/>
                    <a:pt x="334" y="1606"/>
                  </a:cubicBezTo>
                  <a:cubicBezTo>
                    <a:pt x="664" y="2200"/>
                    <a:pt x="8912" y="15620"/>
                    <a:pt x="9493" y="15620"/>
                  </a:cubicBezTo>
                  <a:cubicBezTo>
                    <a:pt x="9498" y="15620"/>
                    <a:pt x="9503" y="15618"/>
                    <a:pt x="9507" y="15616"/>
                  </a:cubicBezTo>
                  <a:cubicBezTo>
                    <a:pt x="9974" y="15382"/>
                    <a:pt x="2302" y="1272"/>
                    <a:pt x="1969" y="672"/>
                  </a:cubicBezTo>
                  <a:cubicBezTo>
                    <a:pt x="1724" y="255"/>
                    <a:pt x="1317" y="1"/>
                    <a:pt x="9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5"/>
            <p:cNvSpPr/>
            <p:nvPr/>
          </p:nvSpPr>
          <p:spPr>
            <a:xfrm>
              <a:off x="12189725" y="1033600"/>
              <a:ext cx="335250" cy="322975"/>
            </a:xfrm>
            <a:custGeom>
              <a:rect b="b" l="l" r="r" t="t"/>
              <a:pathLst>
                <a:path extrusionOk="0" h="12919" w="13410">
                  <a:moveTo>
                    <a:pt x="956" y="1"/>
                  </a:moveTo>
                  <a:cubicBezTo>
                    <a:pt x="731" y="1"/>
                    <a:pt x="522" y="78"/>
                    <a:pt x="367" y="234"/>
                  </a:cubicBezTo>
                  <a:cubicBezTo>
                    <a:pt x="0" y="600"/>
                    <a:pt x="67" y="1268"/>
                    <a:pt x="534" y="1735"/>
                  </a:cubicBezTo>
                  <a:cubicBezTo>
                    <a:pt x="1026" y="2194"/>
                    <a:pt x="12300" y="12918"/>
                    <a:pt x="13016" y="12918"/>
                  </a:cubicBezTo>
                  <a:cubicBezTo>
                    <a:pt x="13028" y="12918"/>
                    <a:pt x="13037" y="12915"/>
                    <a:pt x="13043" y="12909"/>
                  </a:cubicBezTo>
                  <a:cubicBezTo>
                    <a:pt x="13410" y="12542"/>
                    <a:pt x="2335" y="901"/>
                    <a:pt x="1868" y="434"/>
                  </a:cubicBezTo>
                  <a:cubicBezTo>
                    <a:pt x="1599" y="145"/>
                    <a:pt x="1263" y="1"/>
                    <a:pt x="9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5"/>
            <p:cNvSpPr/>
            <p:nvPr/>
          </p:nvSpPr>
          <p:spPr>
            <a:xfrm>
              <a:off x="12007925" y="1276300"/>
              <a:ext cx="401125" cy="234775"/>
            </a:xfrm>
            <a:custGeom>
              <a:rect b="b" l="l" r="r" t="t"/>
              <a:pathLst>
                <a:path extrusionOk="0" h="9391" w="16045">
                  <a:moveTo>
                    <a:pt x="1056" y="1"/>
                  </a:moveTo>
                  <a:cubicBezTo>
                    <a:pt x="712" y="1"/>
                    <a:pt x="406" y="141"/>
                    <a:pt x="267" y="399"/>
                  </a:cubicBezTo>
                  <a:cubicBezTo>
                    <a:pt x="0" y="833"/>
                    <a:pt x="267" y="1467"/>
                    <a:pt x="834" y="1800"/>
                  </a:cubicBezTo>
                  <a:cubicBezTo>
                    <a:pt x="1386" y="2157"/>
                    <a:pt x="14743" y="9390"/>
                    <a:pt x="15725" y="9390"/>
                  </a:cubicBezTo>
                  <a:cubicBezTo>
                    <a:pt x="15753" y="9390"/>
                    <a:pt x="15771" y="9384"/>
                    <a:pt x="15778" y="9372"/>
                  </a:cubicBezTo>
                  <a:cubicBezTo>
                    <a:pt x="16045" y="8905"/>
                    <a:pt x="2335" y="533"/>
                    <a:pt x="1768" y="199"/>
                  </a:cubicBezTo>
                  <a:cubicBezTo>
                    <a:pt x="1539" y="65"/>
                    <a:pt x="1289" y="1"/>
                    <a:pt x="10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5"/>
            <p:cNvSpPr/>
            <p:nvPr/>
          </p:nvSpPr>
          <p:spPr>
            <a:xfrm>
              <a:off x="11897000" y="1556450"/>
              <a:ext cx="439500" cy="132950"/>
            </a:xfrm>
            <a:custGeom>
              <a:rect b="b" l="l" r="r" t="t"/>
              <a:pathLst>
                <a:path extrusionOk="0" h="5318" w="17580">
                  <a:moveTo>
                    <a:pt x="1109" y="1"/>
                  </a:moveTo>
                  <a:cubicBezTo>
                    <a:pt x="639" y="1"/>
                    <a:pt x="237" y="248"/>
                    <a:pt x="134" y="635"/>
                  </a:cubicBezTo>
                  <a:cubicBezTo>
                    <a:pt x="1" y="1135"/>
                    <a:pt x="401" y="1702"/>
                    <a:pt x="1068" y="1869"/>
                  </a:cubicBezTo>
                  <a:cubicBezTo>
                    <a:pt x="1662" y="2025"/>
                    <a:pt x="15415" y="5317"/>
                    <a:pt x="17247" y="5317"/>
                  </a:cubicBezTo>
                  <a:cubicBezTo>
                    <a:pt x="17369" y="5317"/>
                    <a:pt x="17438" y="5303"/>
                    <a:pt x="17447" y="5271"/>
                  </a:cubicBezTo>
                  <a:cubicBezTo>
                    <a:pt x="17580" y="4771"/>
                    <a:pt x="2202" y="234"/>
                    <a:pt x="1535" y="68"/>
                  </a:cubicBezTo>
                  <a:cubicBezTo>
                    <a:pt x="1391" y="22"/>
                    <a:pt x="1247"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5"/>
            <p:cNvSpPr/>
            <p:nvPr/>
          </p:nvSpPr>
          <p:spPr>
            <a:xfrm>
              <a:off x="11864475" y="1855000"/>
              <a:ext cx="447850" cy="46725"/>
            </a:xfrm>
            <a:custGeom>
              <a:rect b="b" l="l" r="r" t="t"/>
              <a:pathLst>
                <a:path extrusionOk="0" h="1869" w="17914">
                  <a:moveTo>
                    <a:pt x="1202" y="1"/>
                  </a:moveTo>
                  <a:cubicBezTo>
                    <a:pt x="535" y="1"/>
                    <a:pt x="1" y="434"/>
                    <a:pt x="1" y="935"/>
                  </a:cubicBezTo>
                  <a:cubicBezTo>
                    <a:pt x="1" y="1469"/>
                    <a:pt x="535" y="1869"/>
                    <a:pt x="1202" y="1869"/>
                  </a:cubicBezTo>
                  <a:cubicBezTo>
                    <a:pt x="1869" y="1869"/>
                    <a:pt x="17914" y="1469"/>
                    <a:pt x="17914" y="935"/>
                  </a:cubicBezTo>
                  <a:cubicBezTo>
                    <a:pt x="17914" y="434"/>
                    <a:pt x="1869" y="1"/>
                    <a:pt x="12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5"/>
            <p:cNvSpPr/>
            <p:nvPr/>
          </p:nvSpPr>
          <p:spPr>
            <a:xfrm>
              <a:off x="13776675" y="1823325"/>
              <a:ext cx="447850" cy="46725"/>
            </a:xfrm>
            <a:custGeom>
              <a:rect b="b" l="l" r="r" t="t"/>
              <a:pathLst>
                <a:path extrusionOk="0" h="1869" w="17914">
                  <a:moveTo>
                    <a:pt x="16713" y="0"/>
                  </a:moveTo>
                  <a:cubicBezTo>
                    <a:pt x="16046" y="0"/>
                    <a:pt x="1" y="401"/>
                    <a:pt x="1" y="934"/>
                  </a:cubicBezTo>
                  <a:cubicBezTo>
                    <a:pt x="1" y="1435"/>
                    <a:pt x="16046" y="1868"/>
                    <a:pt x="16713" y="1868"/>
                  </a:cubicBezTo>
                  <a:cubicBezTo>
                    <a:pt x="17380" y="1868"/>
                    <a:pt x="17914" y="1435"/>
                    <a:pt x="17914" y="934"/>
                  </a:cubicBezTo>
                  <a:cubicBezTo>
                    <a:pt x="17914" y="401"/>
                    <a:pt x="17380" y="0"/>
                    <a:pt x="167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5"/>
            <p:cNvSpPr/>
            <p:nvPr/>
          </p:nvSpPr>
          <p:spPr>
            <a:xfrm>
              <a:off x="13744150" y="1525200"/>
              <a:ext cx="439500" cy="133350"/>
            </a:xfrm>
            <a:custGeom>
              <a:rect b="b" l="l" r="r" t="t"/>
              <a:pathLst>
                <a:path extrusionOk="0" h="5334" w="17580">
                  <a:moveTo>
                    <a:pt x="16425" y="0"/>
                  </a:moveTo>
                  <a:cubicBezTo>
                    <a:pt x="16301" y="0"/>
                    <a:pt x="16173" y="16"/>
                    <a:pt x="16046" y="50"/>
                  </a:cubicBezTo>
                  <a:cubicBezTo>
                    <a:pt x="15379" y="250"/>
                    <a:pt x="1" y="4787"/>
                    <a:pt x="134" y="5287"/>
                  </a:cubicBezTo>
                  <a:cubicBezTo>
                    <a:pt x="143" y="5319"/>
                    <a:pt x="212" y="5333"/>
                    <a:pt x="334" y="5333"/>
                  </a:cubicBezTo>
                  <a:cubicBezTo>
                    <a:pt x="2166" y="5333"/>
                    <a:pt x="15919" y="2041"/>
                    <a:pt x="16513" y="1885"/>
                  </a:cubicBezTo>
                  <a:cubicBezTo>
                    <a:pt x="17146" y="1685"/>
                    <a:pt x="17580" y="1151"/>
                    <a:pt x="17447" y="651"/>
                  </a:cubicBezTo>
                  <a:cubicBezTo>
                    <a:pt x="17340" y="251"/>
                    <a:pt x="16915" y="0"/>
                    <a:pt x="164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5"/>
            <p:cNvSpPr/>
            <p:nvPr/>
          </p:nvSpPr>
          <p:spPr>
            <a:xfrm>
              <a:off x="13664100" y="1248350"/>
              <a:ext cx="401150" cy="234425"/>
            </a:xfrm>
            <a:custGeom>
              <a:rect b="b" l="l" r="r" t="t"/>
              <a:pathLst>
                <a:path extrusionOk="0" h="9377" w="16046">
                  <a:moveTo>
                    <a:pt x="14970" y="1"/>
                  </a:moveTo>
                  <a:cubicBezTo>
                    <a:pt x="14737" y="1"/>
                    <a:pt x="14485" y="62"/>
                    <a:pt x="14244" y="183"/>
                  </a:cubicBezTo>
                  <a:cubicBezTo>
                    <a:pt x="13677" y="517"/>
                    <a:pt x="1" y="8923"/>
                    <a:pt x="234" y="9356"/>
                  </a:cubicBezTo>
                  <a:cubicBezTo>
                    <a:pt x="242" y="9370"/>
                    <a:pt x="262" y="9377"/>
                    <a:pt x="293" y="9377"/>
                  </a:cubicBezTo>
                  <a:cubicBezTo>
                    <a:pt x="1322" y="9377"/>
                    <a:pt x="14628" y="2141"/>
                    <a:pt x="15178" y="1817"/>
                  </a:cubicBezTo>
                  <a:cubicBezTo>
                    <a:pt x="15779" y="1484"/>
                    <a:pt x="16045" y="850"/>
                    <a:pt x="15779" y="416"/>
                  </a:cubicBezTo>
                  <a:cubicBezTo>
                    <a:pt x="15619" y="137"/>
                    <a:pt x="15316" y="1"/>
                    <a:pt x="149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5"/>
            <p:cNvSpPr/>
            <p:nvPr/>
          </p:nvSpPr>
          <p:spPr>
            <a:xfrm>
              <a:off x="13541525" y="1011025"/>
              <a:ext cx="335250" cy="323025"/>
            </a:xfrm>
            <a:custGeom>
              <a:rect b="b" l="l" r="r" t="t"/>
              <a:pathLst>
                <a:path extrusionOk="0" h="12921" w="13410">
                  <a:moveTo>
                    <a:pt x="12442" y="0"/>
                  </a:moveTo>
                  <a:cubicBezTo>
                    <a:pt x="12139" y="0"/>
                    <a:pt x="11808" y="137"/>
                    <a:pt x="11542" y="403"/>
                  </a:cubicBezTo>
                  <a:cubicBezTo>
                    <a:pt x="11041" y="903"/>
                    <a:pt x="0" y="12545"/>
                    <a:pt x="367" y="12912"/>
                  </a:cubicBezTo>
                  <a:cubicBezTo>
                    <a:pt x="373" y="12918"/>
                    <a:pt x="382" y="12921"/>
                    <a:pt x="394" y="12921"/>
                  </a:cubicBezTo>
                  <a:cubicBezTo>
                    <a:pt x="1110" y="12921"/>
                    <a:pt x="12383" y="2196"/>
                    <a:pt x="12843" y="1737"/>
                  </a:cubicBezTo>
                  <a:cubicBezTo>
                    <a:pt x="13310" y="1270"/>
                    <a:pt x="13410" y="603"/>
                    <a:pt x="13043" y="236"/>
                  </a:cubicBezTo>
                  <a:cubicBezTo>
                    <a:pt x="12885" y="78"/>
                    <a:pt x="12671" y="0"/>
                    <a:pt x="124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5"/>
            <p:cNvSpPr/>
            <p:nvPr/>
          </p:nvSpPr>
          <p:spPr>
            <a:xfrm>
              <a:off x="13385575" y="830000"/>
              <a:ext cx="248525" cy="390500"/>
            </a:xfrm>
            <a:custGeom>
              <a:rect b="b" l="l" r="r" t="t"/>
              <a:pathLst>
                <a:path extrusionOk="0" h="15620" w="9941">
                  <a:moveTo>
                    <a:pt x="9009" y="1"/>
                  </a:moveTo>
                  <a:cubicBezTo>
                    <a:pt x="8625" y="1"/>
                    <a:pt x="8218" y="255"/>
                    <a:pt x="7973" y="672"/>
                  </a:cubicBezTo>
                  <a:cubicBezTo>
                    <a:pt x="7639" y="1239"/>
                    <a:pt x="0" y="15349"/>
                    <a:pt x="434" y="15616"/>
                  </a:cubicBezTo>
                  <a:cubicBezTo>
                    <a:pt x="438" y="15619"/>
                    <a:pt x="444" y="15620"/>
                    <a:pt x="450" y="15620"/>
                  </a:cubicBezTo>
                  <a:cubicBezTo>
                    <a:pt x="1062" y="15620"/>
                    <a:pt x="9277" y="2168"/>
                    <a:pt x="9607" y="1606"/>
                  </a:cubicBezTo>
                  <a:cubicBezTo>
                    <a:pt x="9941" y="1039"/>
                    <a:pt x="9841" y="338"/>
                    <a:pt x="9407" y="105"/>
                  </a:cubicBezTo>
                  <a:cubicBezTo>
                    <a:pt x="9283" y="34"/>
                    <a:pt x="9147" y="1"/>
                    <a:pt x="90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5"/>
            <p:cNvSpPr/>
            <p:nvPr/>
          </p:nvSpPr>
          <p:spPr>
            <a:xfrm>
              <a:off x="13206275" y="717725"/>
              <a:ext cx="146800" cy="433500"/>
            </a:xfrm>
            <a:custGeom>
              <a:rect b="b" l="l" r="r" t="t"/>
              <a:pathLst>
                <a:path extrusionOk="0" h="17340" w="5872">
                  <a:moveTo>
                    <a:pt x="4941" y="0"/>
                  </a:moveTo>
                  <a:cubicBezTo>
                    <a:pt x="4497" y="0"/>
                    <a:pt x="4049" y="379"/>
                    <a:pt x="3903" y="960"/>
                  </a:cubicBezTo>
                  <a:cubicBezTo>
                    <a:pt x="3737" y="1594"/>
                    <a:pt x="1" y="17205"/>
                    <a:pt x="501" y="17338"/>
                  </a:cubicBezTo>
                  <a:cubicBezTo>
                    <a:pt x="503" y="17339"/>
                    <a:pt x="505" y="17339"/>
                    <a:pt x="507" y="17339"/>
                  </a:cubicBezTo>
                  <a:cubicBezTo>
                    <a:pt x="1007" y="17339"/>
                    <a:pt x="5539" y="2091"/>
                    <a:pt x="5705" y="1427"/>
                  </a:cubicBezTo>
                  <a:cubicBezTo>
                    <a:pt x="5871" y="793"/>
                    <a:pt x="5638" y="159"/>
                    <a:pt x="5138" y="26"/>
                  </a:cubicBezTo>
                  <a:cubicBezTo>
                    <a:pt x="5073" y="9"/>
                    <a:pt x="5007" y="0"/>
                    <a:pt x="4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5" name="Google Shape;1225;p25"/>
          <p:cNvGrpSpPr/>
          <p:nvPr/>
        </p:nvGrpSpPr>
        <p:grpSpPr>
          <a:xfrm rot="-2700000">
            <a:off x="7195924" y="3918129"/>
            <a:ext cx="3179929" cy="1486173"/>
            <a:chOff x="11578450" y="398700"/>
            <a:chExt cx="2926275" cy="1367625"/>
          </a:xfrm>
        </p:grpSpPr>
        <p:sp>
          <p:nvSpPr>
            <p:cNvPr id="1226" name="Google Shape;1226;p25"/>
            <p:cNvSpPr/>
            <p:nvPr/>
          </p:nvSpPr>
          <p:spPr>
            <a:xfrm>
              <a:off x="13127050" y="398700"/>
              <a:ext cx="115950" cy="554875"/>
            </a:xfrm>
            <a:custGeom>
              <a:rect b="b" l="l" r="r" t="t"/>
              <a:pathLst>
                <a:path extrusionOk="0" h="22195" w="4638">
                  <a:moveTo>
                    <a:pt x="3398" y="0"/>
                  </a:moveTo>
                  <a:cubicBezTo>
                    <a:pt x="2817" y="0"/>
                    <a:pt x="2295" y="573"/>
                    <a:pt x="2202" y="1345"/>
                  </a:cubicBezTo>
                  <a:cubicBezTo>
                    <a:pt x="2102" y="2179"/>
                    <a:pt x="1" y="22127"/>
                    <a:pt x="634" y="22194"/>
                  </a:cubicBezTo>
                  <a:cubicBezTo>
                    <a:pt x="636" y="22194"/>
                    <a:pt x="638" y="22194"/>
                    <a:pt x="639" y="22194"/>
                  </a:cubicBezTo>
                  <a:cubicBezTo>
                    <a:pt x="1317" y="22194"/>
                    <a:pt x="4404" y="2477"/>
                    <a:pt x="4504" y="1646"/>
                  </a:cubicBezTo>
                  <a:cubicBezTo>
                    <a:pt x="4637" y="845"/>
                    <a:pt x="4204" y="78"/>
                    <a:pt x="3536" y="11"/>
                  </a:cubicBezTo>
                  <a:cubicBezTo>
                    <a:pt x="3490" y="4"/>
                    <a:pt x="3444" y="0"/>
                    <a:pt x="33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5"/>
            <p:cNvSpPr/>
            <p:nvPr/>
          </p:nvSpPr>
          <p:spPr>
            <a:xfrm>
              <a:off x="12804325" y="404525"/>
              <a:ext cx="115925" cy="554875"/>
            </a:xfrm>
            <a:custGeom>
              <a:rect b="b" l="l" r="r" t="t"/>
              <a:pathLst>
                <a:path extrusionOk="0" h="22195" w="4637">
                  <a:moveTo>
                    <a:pt x="1207" y="1"/>
                  </a:moveTo>
                  <a:cubicBezTo>
                    <a:pt x="1161" y="1"/>
                    <a:pt x="1114" y="4"/>
                    <a:pt x="1068" y="12"/>
                  </a:cubicBezTo>
                  <a:cubicBezTo>
                    <a:pt x="434" y="78"/>
                    <a:pt x="0" y="812"/>
                    <a:pt x="134" y="1646"/>
                  </a:cubicBezTo>
                  <a:cubicBezTo>
                    <a:pt x="234" y="2479"/>
                    <a:pt x="3359" y="22194"/>
                    <a:pt x="4000" y="22194"/>
                  </a:cubicBezTo>
                  <a:cubicBezTo>
                    <a:pt x="4001" y="22194"/>
                    <a:pt x="4002" y="22194"/>
                    <a:pt x="4003" y="22194"/>
                  </a:cubicBezTo>
                  <a:cubicBezTo>
                    <a:pt x="4637" y="22094"/>
                    <a:pt x="2535" y="2180"/>
                    <a:pt x="2435" y="1346"/>
                  </a:cubicBezTo>
                  <a:cubicBezTo>
                    <a:pt x="2343" y="573"/>
                    <a:pt x="1792" y="1"/>
                    <a:pt x="1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5"/>
            <p:cNvSpPr/>
            <p:nvPr/>
          </p:nvSpPr>
          <p:spPr>
            <a:xfrm>
              <a:off x="12440725" y="507475"/>
              <a:ext cx="250200" cy="518675"/>
            </a:xfrm>
            <a:custGeom>
              <a:rect b="b" l="l" r="r" t="t"/>
              <a:pathLst>
                <a:path extrusionOk="0" h="20747" w="10008">
                  <a:moveTo>
                    <a:pt x="1145" y="0"/>
                  </a:moveTo>
                  <a:cubicBezTo>
                    <a:pt x="1027" y="0"/>
                    <a:pt x="911" y="20"/>
                    <a:pt x="801" y="63"/>
                  </a:cubicBezTo>
                  <a:cubicBezTo>
                    <a:pt x="234" y="330"/>
                    <a:pt x="1" y="1131"/>
                    <a:pt x="334" y="1898"/>
                  </a:cubicBezTo>
                  <a:cubicBezTo>
                    <a:pt x="633" y="2693"/>
                    <a:pt x="8704" y="20747"/>
                    <a:pt x="9395" y="20747"/>
                  </a:cubicBezTo>
                  <a:cubicBezTo>
                    <a:pt x="9399" y="20747"/>
                    <a:pt x="9404" y="20746"/>
                    <a:pt x="9407" y="20745"/>
                  </a:cubicBezTo>
                  <a:cubicBezTo>
                    <a:pt x="10008" y="20511"/>
                    <a:pt x="2803" y="1798"/>
                    <a:pt x="2469" y="1031"/>
                  </a:cubicBezTo>
                  <a:cubicBezTo>
                    <a:pt x="2224" y="404"/>
                    <a:pt x="1667" y="0"/>
                    <a:pt x="1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5"/>
            <p:cNvSpPr/>
            <p:nvPr/>
          </p:nvSpPr>
          <p:spPr>
            <a:xfrm>
              <a:off x="12118000" y="701550"/>
              <a:ext cx="366125" cy="448975"/>
            </a:xfrm>
            <a:custGeom>
              <a:rect b="b" l="l" r="r" t="t"/>
              <a:pathLst>
                <a:path extrusionOk="0" h="17959" w="14645">
                  <a:moveTo>
                    <a:pt x="1130" y="1"/>
                  </a:moveTo>
                  <a:cubicBezTo>
                    <a:pt x="903" y="1"/>
                    <a:pt x="686" y="67"/>
                    <a:pt x="501" y="206"/>
                  </a:cubicBezTo>
                  <a:cubicBezTo>
                    <a:pt x="0" y="573"/>
                    <a:pt x="0" y="1440"/>
                    <a:pt x="501" y="2107"/>
                  </a:cubicBezTo>
                  <a:cubicBezTo>
                    <a:pt x="995" y="2767"/>
                    <a:pt x="13350" y="17958"/>
                    <a:pt x="14121" y="17958"/>
                  </a:cubicBezTo>
                  <a:cubicBezTo>
                    <a:pt x="14131" y="17958"/>
                    <a:pt x="14138" y="17956"/>
                    <a:pt x="14144" y="17952"/>
                  </a:cubicBezTo>
                  <a:cubicBezTo>
                    <a:pt x="14644" y="17552"/>
                    <a:pt x="2869" y="1340"/>
                    <a:pt x="2369" y="673"/>
                  </a:cubicBezTo>
                  <a:cubicBezTo>
                    <a:pt x="2020" y="237"/>
                    <a:pt x="1558" y="1"/>
                    <a:pt x="11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5"/>
            <p:cNvSpPr/>
            <p:nvPr/>
          </p:nvSpPr>
          <p:spPr>
            <a:xfrm>
              <a:off x="11852800" y="972500"/>
              <a:ext cx="463700" cy="350100"/>
            </a:xfrm>
            <a:custGeom>
              <a:rect b="b" l="l" r="r" t="t"/>
              <a:pathLst>
                <a:path extrusionOk="0" h="14004" w="18548">
                  <a:moveTo>
                    <a:pt x="1252" y="1"/>
                  </a:moveTo>
                  <a:cubicBezTo>
                    <a:pt x="910" y="1"/>
                    <a:pt x="601" y="126"/>
                    <a:pt x="401" y="376"/>
                  </a:cubicBezTo>
                  <a:cubicBezTo>
                    <a:pt x="1" y="910"/>
                    <a:pt x="234" y="1710"/>
                    <a:pt x="901" y="2244"/>
                  </a:cubicBezTo>
                  <a:cubicBezTo>
                    <a:pt x="1521" y="2733"/>
                    <a:pt x="17068" y="14003"/>
                    <a:pt x="18100" y="14003"/>
                  </a:cubicBezTo>
                  <a:cubicBezTo>
                    <a:pt x="18123" y="14003"/>
                    <a:pt x="18139" y="13997"/>
                    <a:pt x="18147" y="13986"/>
                  </a:cubicBezTo>
                  <a:cubicBezTo>
                    <a:pt x="18547" y="13485"/>
                    <a:pt x="2970" y="876"/>
                    <a:pt x="2302" y="376"/>
                  </a:cubicBezTo>
                  <a:cubicBezTo>
                    <a:pt x="1969" y="126"/>
                    <a:pt x="1594" y="1"/>
                    <a:pt x="1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5"/>
            <p:cNvSpPr/>
            <p:nvPr/>
          </p:nvSpPr>
          <p:spPr>
            <a:xfrm>
              <a:off x="11669350" y="1301625"/>
              <a:ext cx="528725" cy="231475"/>
            </a:xfrm>
            <a:custGeom>
              <a:rect b="b" l="l" r="r" t="t"/>
              <a:pathLst>
                <a:path extrusionOk="0" h="9259" w="21149">
                  <a:moveTo>
                    <a:pt x="1353" y="1"/>
                  </a:moveTo>
                  <a:cubicBezTo>
                    <a:pt x="840" y="1"/>
                    <a:pt x="395" y="240"/>
                    <a:pt x="234" y="654"/>
                  </a:cubicBezTo>
                  <a:cubicBezTo>
                    <a:pt x="0" y="1254"/>
                    <a:pt x="401" y="1988"/>
                    <a:pt x="1168" y="2322"/>
                  </a:cubicBezTo>
                  <a:cubicBezTo>
                    <a:pt x="1906" y="2610"/>
                    <a:pt x="19283" y="9259"/>
                    <a:pt x="20810" y="9259"/>
                  </a:cubicBezTo>
                  <a:cubicBezTo>
                    <a:pt x="20871" y="9259"/>
                    <a:pt x="20906" y="9248"/>
                    <a:pt x="20915" y="9227"/>
                  </a:cubicBezTo>
                  <a:cubicBezTo>
                    <a:pt x="21149" y="8626"/>
                    <a:pt x="2836" y="487"/>
                    <a:pt x="2068" y="153"/>
                  </a:cubicBezTo>
                  <a:cubicBezTo>
                    <a:pt x="1830" y="50"/>
                    <a:pt x="1584" y="1"/>
                    <a:pt x="13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5"/>
            <p:cNvSpPr/>
            <p:nvPr/>
          </p:nvSpPr>
          <p:spPr>
            <a:xfrm>
              <a:off x="11578450" y="1666175"/>
              <a:ext cx="559575" cy="100150"/>
            </a:xfrm>
            <a:custGeom>
              <a:rect b="b" l="l" r="r" t="t"/>
              <a:pathLst>
                <a:path extrusionOk="0" h="4006" w="22383">
                  <a:moveTo>
                    <a:pt x="1504" y="1"/>
                  </a:moveTo>
                  <a:cubicBezTo>
                    <a:pt x="793" y="1"/>
                    <a:pt x="161" y="410"/>
                    <a:pt x="100" y="982"/>
                  </a:cubicBezTo>
                  <a:cubicBezTo>
                    <a:pt x="0" y="1616"/>
                    <a:pt x="601" y="2217"/>
                    <a:pt x="1435" y="2350"/>
                  </a:cubicBezTo>
                  <a:cubicBezTo>
                    <a:pt x="2158" y="2437"/>
                    <a:pt x="17268" y="4005"/>
                    <a:pt x="21301" y="4005"/>
                  </a:cubicBezTo>
                  <a:cubicBezTo>
                    <a:pt x="21917" y="4005"/>
                    <a:pt x="22274" y="3969"/>
                    <a:pt x="22283" y="3885"/>
                  </a:cubicBezTo>
                  <a:cubicBezTo>
                    <a:pt x="22383" y="3251"/>
                    <a:pt x="2569" y="149"/>
                    <a:pt x="1735" y="15"/>
                  </a:cubicBezTo>
                  <a:cubicBezTo>
                    <a:pt x="1658" y="5"/>
                    <a:pt x="1580" y="1"/>
                    <a:pt x="15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5"/>
            <p:cNvSpPr/>
            <p:nvPr/>
          </p:nvSpPr>
          <p:spPr>
            <a:xfrm>
              <a:off x="13945975" y="1625075"/>
              <a:ext cx="558750" cy="100325"/>
            </a:xfrm>
            <a:custGeom>
              <a:rect b="b" l="l" r="r" t="t"/>
              <a:pathLst>
                <a:path extrusionOk="0" h="4013" w="22350">
                  <a:moveTo>
                    <a:pt x="20916" y="0"/>
                  </a:moveTo>
                  <a:cubicBezTo>
                    <a:pt x="20818" y="0"/>
                    <a:pt x="20717" y="8"/>
                    <a:pt x="20615" y="25"/>
                  </a:cubicBezTo>
                  <a:cubicBezTo>
                    <a:pt x="19781" y="125"/>
                    <a:pt x="0" y="3260"/>
                    <a:pt x="67" y="3894"/>
                  </a:cubicBezTo>
                  <a:cubicBezTo>
                    <a:pt x="80" y="3977"/>
                    <a:pt x="431" y="4013"/>
                    <a:pt x="1034" y="4013"/>
                  </a:cubicBezTo>
                  <a:cubicBezTo>
                    <a:pt x="5044" y="4013"/>
                    <a:pt x="20190" y="2413"/>
                    <a:pt x="20915" y="2326"/>
                  </a:cubicBezTo>
                  <a:cubicBezTo>
                    <a:pt x="21749" y="2226"/>
                    <a:pt x="22350" y="1626"/>
                    <a:pt x="22250" y="959"/>
                  </a:cubicBezTo>
                  <a:cubicBezTo>
                    <a:pt x="22191" y="402"/>
                    <a:pt x="21619" y="0"/>
                    <a:pt x="209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5"/>
            <p:cNvSpPr/>
            <p:nvPr/>
          </p:nvSpPr>
          <p:spPr>
            <a:xfrm>
              <a:off x="13874250" y="1263275"/>
              <a:ext cx="529575" cy="231550"/>
            </a:xfrm>
            <a:custGeom>
              <a:rect b="b" l="l" r="r" t="t"/>
              <a:pathLst>
                <a:path extrusionOk="0" h="9262" w="21183">
                  <a:moveTo>
                    <a:pt x="19797" y="0"/>
                  </a:moveTo>
                  <a:cubicBezTo>
                    <a:pt x="19565" y="0"/>
                    <a:pt x="19320" y="49"/>
                    <a:pt x="19081" y="153"/>
                  </a:cubicBezTo>
                  <a:cubicBezTo>
                    <a:pt x="18314" y="453"/>
                    <a:pt x="1" y="8626"/>
                    <a:pt x="267" y="9226"/>
                  </a:cubicBezTo>
                  <a:cubicBezTo>
                    <a:pt x="277" y="9250"/>
                    <a:pt x="316" y="9262"/>
                    <a:pt x="382" y="9262"/>
                  </a:cubicBezTo>
                  <a:cubicBezTo>
                    <a:pt x="1968" y="9262"/>
                    <a:pt x="19245" y="2608"/>
                    <a:pt x="19982" y="2288"/>
                  </a:cubicBezTo>
                  <a:cubicBezTo>
                    <a:pt x="20749" y="1988"/>
                    <a:pt x="21182" y="1220"/>
                    <a:pt x="20949" y="653"/>
                  </a:cubicBezTo>
                  <a:cubicBezTo>
                    <a:pt x="20765" y="240"/>
                    <a:pt x="20312" y="0"/>
                    <a:pt x="19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5"/>
            <p:cNvSpPr/>
            <p:nvPr/>
          </p:nvSpPr>
          <p:spPr>
            <a:xfrm>
              <a:off x="13747500" y="939150"/>
              <a:ext cx="462850" cy="350875"/>
            </a:xfrm>
            <a:custGeom>
              <a:rect b="b" l="l" r="r" t="t"/>
              <a:pathLst>
                <a:path extrusionOk="0" h="14035" w="18514">
                  <a:moveTo>
                    <a:pt x="17263" y="0"/>
                  </a:moveTo>
                  <a:cubicBezTo>
                    <a:pt x="16921" y="0"/>
                    <a:pt x="16545" y="125"/>
                    <a:pt x="16212" y="376"/>
                  </a:cubicBezTo>
                  <a:cubicBezTo>
                    <a:pt x="15545" y="876"/>
                    <a:pt x="0" y="13518"/>
                    <a:pt x="367" y="14019"/>
                  </a:cubicBezTo>
                  <a:cubicBezTo>
                    <a:pt x="376" y="14029"/>
                    <a:pt x="391" y="14034"/>
                    <a:pt x="412" y="14034"/>
                  </a:cubicBezTo>
                  <a:cubicBezTo>
                    <a:pt x="1435" y="14034"/>
                    <a:pt x="16993" y="2734"/>
                    <a:pt x="17646" y="2244"/>
                  </a:cubicBezTo>
                  <a:cubicBezTo>
                    <a:pt x="18313" y="1710"/>
                    <a:pt x="18514" y="909"/>
                    <a:pt x="18113" y="376"/>
                  </a:cubicBezTo>
                  <a:cubicBezTo>
                    <a:pt x="17913" y="125"/>
                    <a:pt x="17605" y="0"/>
                    <a:pt x="17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5"/>
            <p:cNvSpPr/>
            <p:nvPr/>
          </p:nvSpPr>
          <p:spPr>
            <a:xfrm>
              <a:off x="13571525" y="675925"/>
              <a:ext cx="366125" cy="448775"/>
            </a:xfrm>
            <a:custGeom>
              <a:rect b="b" l="l" r="r" t="t"/>
              <a:pathLst>
                <a:path extrusionOk="0" h="17951" w="14645">
                  <a:moveTo>
                    <a:pt x="13524" y="0"/>
                  </a:moveTo>
                  <a:cubicBezTo>
                    <a:pt x="13092" y="0"/>
                    <a:pt x="12610" y="252"/>
                    <a:pt x="12276" y="697"/>
                  </a:cubicBezTo>
                  <a:cubicBezTo>
                    <a:pt x="11776" y="1331"/>
                    <a:pt x="1" y="17576"/>
                    <a:pt x="501" y="17943"/>
                  </a:cubicBezTo>
                  <a:cubicBezTo>
                    <a:pt x="508" y="17948"/>
                    <a:pt x="517" y="17951"/>
                    <a:pt x="527" y="17951"/>
                  </a:cubicBezTo>
                  <a:cubicBezTo>
                    <a:pt x="1352" y="17951"/>
                    <a:pt x="13617" y="2757"/>
                    <a:pt x="14144" y="2098"/>
                  </a:cubicBezTo>
                  <a:cubicBezTo>
                    <a:pt x="14645" y="1431"/>
                    <a:pt x="14645" y="597"/>
                    <a:pt x="14111" y="197"/>
                  </a:cubicBezTo>
                  <a:cubicBezTo>
                    <a:pt x="13944" y="63"/>
                    <a:pt x="13740" y="0"/>
                    <a:pt x="135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5"/>
            <p:cNvSpPr/>
            <p:nvPr/>
          </p:nvSpPr>
          <p:spPr>
            <a:xfrm>
              <a:off x="13360550" y="491550"/>
              <a:ext cx="248525" cy="518775"/>
            </a:xfrm>
            <a:custGeom>
              <a:rect b="b" l="l" r="r" t="t"/>
              <a:pathLst>
                <a:path extrusionOk="0" h="20751" w="9941">
                  <a:moveTo>
                    <a:pt x="8786" y="0"/>
                  </a:moveTo>
                  <a:cubicBezTo>
                    <a:pt x="8274" y="0"/>
                    <a:pt x="7742" y="386"/>
                    <a:pt x="7473" y="1034"/>
                  </a:cubicBezTo>
                  <a:cubicBezTo>
                    <a:pt x="7172" y="1801"/>
                    <a:pt x="1" y="20514"/>
                    <a:pt x="568" y="20748"/>
                  </a:cubicBezTo>
                  <a:cubicBezTo>
                    <a:pt x="571" y="20749"/>
                    <a:pt x="576" y="20750"/>
                    <a:pt x="580" y="20750"/>
                  </a:cubicBezTo>
                  <a:cubicBezTo>
                    <a:pt x="1271" y="20750"/>
                    <a:pt x="9309" y="2664"/>
                    <a:pt x="9641" y="1901"/>
                  </a:cubicBezTo>
                  <a:cubicBezTo>
                    <a:pt x="9941" y="1134"/>
                    <a:pt x="9741" y="300"/>
                    <a:pt x="9140" y="67"/>
                  </a:cubicBezTo>
                  <a:cubicBezTo>
                    <a:pt x="9026" y="22"/>
                    <a:pt x="8906" y="0"/>
                    <a:pt x="87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8" name="Google Shape;1238;p25"/>
          <p:cNvGrpSpPr/>
          <p:nvPr/>
        </p:nvGrpSpPr>
        <p:grpSpPr>
          <a:xfrm>
            <a:off x="8367177" y="140320"/>
            <a:ext cx="503197" cy="1205280"/>
            <a:chOff x="8367177" y="140320"/>
            <a:chExt cx="503197" cy="1205280"/>
          </a:xfrm>
        </p:grpSpPr>
        <p:grpSp>
          <p:nvGrpSpPr>
            <p:cNvPr id="1239" name="Google Shape;1239;p25"/>
            <p:cNvGrpSpPr/>
            <p:nvPr/>
          </p:nvGrpSpPr>
          <p:grpSpPr>
            <a:xfrm>
              <a:off x="8367177" y="140320"/>
              <a:ext cx="503195" cy="961126"/>
              <a:chOff x="9837415" y="342133"/>
              <a:chExt cx="503195" cy="961126"/>
            </a:xfrm>
          </p:grpSpPr>
          <p:sp>
            <p:nvSpPr>
              <p:cNvPr id="1240" name="Google Shape;1240;p25"/>
              <p:cNvSpPr/>
              <p:nvPr/>
            </p:nvSpPr>
            <p:spPr>
              <a:xfrm rot="2364473">
                <a:off x="10013801" y="978675"/>
                <a:ext cx="164522" cy="307293"/>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5"/>
              <p:cNvSpPr/>
              <p:nvPr/>
            </p:nvSpPr>
            <p:spPr>
              <a:xfrm>
                <a:off x="10214946" y="673824"/>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5"/>
              <p:cNvSpPr/>
              <p:nvPr/>
            </p:nvSpPr>
            <p:spPr>
              <a:xfrm>
                <a:off x="9837415" y="342133"/>
                <a:ext cx="186364" cy="513495"/>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solidFill>
                <a:schemeClr val="accent1"/>
              </a:solid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3" name="Google Shape;1243;p25"/>
            <p:cNvSpPr/>
            <p:nvPr/>
          </p:nvSpPr>
          <p:spPr>
            <a:xfrm rot="533836">
              <a:off x="8774774" y="1183200"/>
              <a:ext cx="83976" cy="156850"/>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3_1_1">
    <p:spTree>
      <p:nvGrpSpPr>
        <p:cNvPr id="1244" name="Shape 1244"/>
        <p:cNvGrpSpPr/>
        <p:nvPr/>
      </p:nvGrpSpPr>
      <p:grpSpPr>
        <a:xfrm>
          <a:off x="0" y="0"/>
          <a:ext cx="0" cy="0"/>
          <a:chOff x="0" y="0"/>
          <a:chExt cx="0" cy="0"/>
        </a:xfrm>
      </p:grpSpPr>
      <p:grpSp>
        <p:nvGrpSpPr>
          <p:cNvPr id="1245" name="Google Shape;1245;p26"/>
          <p:cNvGrpSpPr/>
          <p:nvPr/>
        </p:nvGrpSpPr>
        <p:grpSpPr>
          <a:xfrm flipH="1" rot="9000314">
            <a:off x="-568907" y="-94379"/>
            <a:ext cx="1852460" cy="956999"/>
            <a:chOff x="11864475" y="682500"/>
            <a:chExt cx="2360050" cy="1219225"/>
          </a:xfrm>
        </p:grpSpPr>
        <p:sp>
          <p:nvSpPr>
            <p:cNvPr id="1246" name="Google Shape;1246;p26"/>
            <p:cNvSpPr/>
            <p:nvPr/>
          </p:nvSpPr>
          <p:spPr>
            <a:xfrm>
              <a:off x="13005300" y="682500"/>
              <a:ext cx="46725" cy="447850"/>
            </a:xfrm>
            <a:custGeom>
              <a:rect b="b" l="l" r="r" t="t"/>
              <a:pathLst>
                <a:path extrusionOk="0" h="17914" w="1869">
                  <a:moveTo>
                    <a:pt x="934" y="1"/>
                  </a:moveTo>
                  <a:cubicBezTo>
                    <a:pt x="401" y="1"/>
                    <a:pt x="0" y="534"/>
                    <a:pt x="0" y="1201"/>
                  </a:cubicBezTo>
                  <a:cubicBezTo>
                    <a:pt x="0" y="1869"/>
                    <a:pt x="401" y="17913"/>
                    <a:pt x="934" y="17913"/>
                  </a:cubicBezTo>
                  <a:cubicBezTo>
                    <a:pt x="1435" y="17913"/>
                    <a:pt x="1868" y="1869"/>
                    <a:pt x="1868" y="1201"/>
                  </a:cubicBezTo>
                  <a:cubicBezTo>
                    <a:pt x="1868" y="534"/>
                    <a:pt x="1435" y="1"/>
                    <a:pt x="9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6"/>
            <p:cNvSpPr/>
            <p:nvPr/>
          </p:nvSpPr>
          <p:spPr>
            <a:xfrm>
              <a:off x="12704250" y="726050"/>
              <a:ext cx="147625" cy="433500"/>
            </a:xfrm>
            <a:custGeom>
              <a:rect b="b" l="l" r="r" t="t"/>
              <a:pathLst>
                <a:path extrusionOk="0" h="17340" w="5905">
                  <a:moveTo>
                    <a:pt x="962" y="1"/>
                  </a:moveTo>
                  <a:cubicBezTo>
                    <a:pt x="898" y="1"/>
                    <a:pt x="832" y="9"/>
                    <a:pt x="768" y="27"/>
                  </a:cubicBezTo>
                  <a:cubicBezTo>
                    <a:pt x="267" y="160"/>
                    <a:pt x="0" y="794"/>
                    <a:pt x="167" y="1428"/>
                  </a:cubicBezTo>
                  <a:cubicBezTo>
                    <a:pt x="333" y="2092"/>
                    <a:pt x="4865" y="17340"/>
                    <a:pt x="5398" y="17340"/>
                  </a:cubicBezTo>
                  <a:cubicBezTo>
                    <a:pt x="5400" y="17340"/>
                    <a:pt x="5402" y="17340"/>
                    <a:pt x="5404" y="17339"/>
                  </a:cubicBezTo>
                  <a:cubicBezTo>
                    <a:pt x="5905" y="17206"/>
                    <a:pt x="2169" y="1594"/>
                    <a:pt x="1969" y="961"/>
                  </a:cubicBezTo>
                  <a:cubicBezTo>
                    <a:pt x="1823" y="380"/>
                    <a:pt x="1400" y="1"/>
                    <a:pt x="9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6"/>
            <p:cNvSpPr/>
            <p:nvPr/>
          </p:nvSpPr>
          <p:spPr>
            <a:xfrm>
              <a:off x="12426550" y="845850"/>
              <a:ext cx="249375" cy="390500"/>
            </a:xfrm>
            <a:custGeom>
              <a:rect b="b" l="l" r="r" t="t"/>
              <a:pathLst>
                <a:path extrusionOk="0" h="15620" w="9975">
                  <a:moveTo>
                    <a:pt x="946" y="1"/>
                  </a:moveTo>
                  <a:cubicBezTo>
                    <a:pt x="812" y="1"/>
                    <a:pt x="683" y="34"/>
                    <a:pt x="568" y="105"/>
                  </a:cubicBezTo>
                  <a:cubicBezTo>
                    <a:pt x="101" y="372"/>
                    <a:pt x="1" y="1039"/>
                    <a:pt x="334" y="1606"/>
                  </a:cubicBezTo>
                  <a:cubicBezTo>
                    <a:pt x="664" y="2200"/>
                    <a:pt x="8912" y="15620"/>
                    <a:pt x="9493" y="15620"/>
                  </a:cubicBezTo>
                  <a:cubicBezTo>
                    <a:pt x="9498" y="15620"/>
                    <a:pt x="9503" y="15618"/>
                    <a:pt x="9507" y="15616"/>
                  </a:cubicBezTo>
                  <a:cubicBezTo>
                    <a:pt x="9974" y="15382"/>
                    <a:pt x="2302" y="1272"/>
                    <a:pt x="1969" y="672"/>
                  </a:cubicBezTo>
                  <a:cubicBezTo>
                    <a:pt x="1724" y="255"/>
                    <a:pt x="1317" y="1"/>
                    <a:pt x="9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6"/>
            <p:cNvSpPr/>
            <p:nvPr/>
          </p:nvSpPr>
          <p:spPr>
            <a:xfrm>
              <a:off x="12189725" y="1033600"/>
              <a:ext cx="335250" cy="322975"/>
            </a:xfrm>
            <a:custGeom>
              <a:rect b="b" l="l" r="r" t="t"/>
              <a:pathLst>
                <a:path extrusionOk="0" h="12919" w="13410">
                  <a:moveTo>
                    <a:pt x="956" y="1"/>
                  </a:moveTo>
                  <a:cubicBezTo>
                    <a:pt x="731" y="1"/>
                    <a:pt x="522" y="78"/>
                    <a:pt x="367" y="234"/>
                  </a:cubicBezTo>
                  <a:cubicBezTo>
                    <a:pt x="0" y="600"/>
                    <a:pt x="67" y="1268"/>
                    <a:pt x="534" y="1735"/>
                  </a:cubicBezTo>
                  <a:cubicBezTo>
                    <a:pt x="1026" y="2194"/>
                    <a:pt x="12300" y="12918"/>
                    <a:pt x="13016" y="12918"/>
                  </a:cubicBezTo>
                  <a:cubicBezTo>
                    <a:pt x="13028" y="12918"/>
                    <a:pt x="13037" y="12915"/>
                    <a:pt x="13043" y="12909"/>
                  </a:cubicBezTo>
                  <a:cubicBezTo>
                    <a:pt x="13410" y="12542"/>
                    <a:pt x="2335" y="901"/>
                    <a:pt x="1868" y="434"/>
                  </a:cubicBezTo>
                  <a:cubicBezTo>
                    <a:pt x="1599" y="145"/>
                    <a:pt x="1263" y="1"/>
                    <a:pt x="9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6"/>
            <p:cNvSpPr/>
            <p:nvPr/>
          </p:nvSpPr>
          <p:spPr>
            <a:xfrm>
              <a:off x="12007925" y="1276300"/>
              <a:ext cx="401125" cy="234775"/>
            </a:xfrm>
            <a:custGeom>
              <a:rect b="b" l="l" r="r" t="t"/>
              <a:pathLst>
                <a:path extrusionOk="0" h="9391" w="16045">
                  <a:moveTo>
                    <a:pt x="1056" y="1"/>
                  </a:moveTo>
                  <a:cubicBezTo>
                    <a:pt x="712" y="1"/>
                    <a:pt x="406" y="141"/>
                    <a:pt x="267" y="399"/>
                  </a:cubicBezTo>
                  <a:cubicBezTo>
                    <a:pt x="0" y="833"/>
                    <a:pt x="267" y="1467"/>
                    <a:pt x="834" y="1800"/>
                  </a:cubicBezTo>
                  <a:cubicBezTo>
                    <a:pt x="1386" y="2157"/>
                    <a:pt x="14743" y="9390"/>
                    <a:pt x="15725" y="9390"/>
                  </a:cubicBezTo>
                  <a:cubicBezTo>
                    <a:pt x="15753" y="9390"/>
                    <a:pt x="15771" y="9384"/>
                    <a:pt x="15778" y="9372"/>
                  </a:cubicBezTo>
                  <a:cubicBezTo>
                    <a:pt x="16045" y="8905"/>
                    <a:pt x="2335" y="533"/>
                    <a:pt x="1768" y="199"/>
                  </a:cubicBezTo>
                  <a:cubicBezTo>
                    <a:pt x="1539" y="65"/>
                    <a:pt x="1289" y="1"/>
                    <a:pt x="10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6"/>
            <p:cNvSpPr/>
            <p:nvPr/>
          </p:nvSpPr>
          <p:spPr>
            <a:xfrm>
              <a:off x="11897000" y="1556450"/>
              <a:ext cx="439500" cy="132950"/>
            </a:xfrm>
            <a:custGeom>
              <a:rect b="b" l="l" r="r" t="t"/>
              <a:pathLst>
                <a:path extrusionOk="0" h="5318" w="17580">
                  <a:moveTo>
                    <a:pt x="1109" y="1"/>
                  </a:moveTo>
                  <a:cubicBezTo>
                    <a:pt x="639" y="1"/>
                    <a:pt x="237" y="248"/>
                    <a:pt x="134" y="635"/>
                  </a:cubicBezTo>
                  <a:cubicBezTo>
                    <a:pt x="1" y="1135"/>
                    <a:pt x="401" y="1702"/>
                    <a:pt x="1068" y="1869"/>
                  </a:cubicBezTo>
                  <a:cubicBezTo>
                    <a:pt x="1662" y="2025"/>
                    <a:pt x="15415" y="5317"/>
                    <a:pt x="17247" y="5317"/>
                  </a:cubicBezTo>
                  <a:cubicBezTo>
                    <a:pt x="17369" y="5317"/>
                    <a:pt x="17438" y="5303"/>
                    <a:pt x="17447" y="5271"/>
                  </a:cubicBezTo>
                  <a:cubicBezTo>
                    <a:pt x="17580" y="4771"/>
                    <a:pt x="2202" y="234"/>
                    <a:pt x="1535" y="68"/>
                  </a:cubicBezTo>
                  <a:cubicBezTo>
                    <a:pt x="1391" y="22"/>
                    <a:pt x="1247" y="1"/>
                    <a:pt x="1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6"/>
            <p:cNvSpPr/>
            <p:nvPr/>
          </p:nvSpPr>
          <p:spPr>
            <a:xfrm>
              <a:off x="11864475" y="1855000"/>
              <a:ext cx="447850" cy="46725"/>
            </a:xfrm>
            <a:custGeom>
              <a:rect b="b" l="l" r="r" t="t"/>
              <a:pathLst>
                <a:path extrusionOk="0" h="1869" w="17914">
                  <a:moveTo>
                    <a:pt x="1202" y="1"/>
                  </a:moveTo>
                  <a:cubicBezTo>
                    <a:pt x="535" y="1"/>
                    <a:pt x="1" y="434"/>
                    <a:pt x="1" y="935"/>
                  </a:cubicBezTo>
                  <a:cubicBezTo>
                    <a:pt x="1" y="1469"/>
                    <a:pt x="535" y="1869"/>
                    <a:pt x="1202" y="1869"/>
                  </a:cubicBezTo>
                  <a:cubicBezTo>
                    <a:pt x="1869" y="1869"/>
                    <a:pt x="17914" y="1469"/>
                    <a:pt x="17914" y="935"/>
                  </a:cubicBezTo>
                  <a:cubicBezTo>
                    <a:pt x="17914" y="434"/>
                    <a:pt x="1869" y="1"/>
                    <a:pt x="12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6"/>
            <p:cNvSpPr/>
            <p:nvPr/>
          </p:nvSpPr>
          <p:spPr>
            <a:xfrm>
              <a:off x="13776675" y="1823325"/>
              <a:ext cx="447850" cy="46725"/>
            </a:xfrm>
            <a:custGeom>
              <a:rect b="b" l="l" r="r" t="t"/>
              <a:pathLst>
                <a:path extrusionOk="0" h="1869" w="17914">
                  <a:moveTo>
                    <a:pt x="16713" y="0"/>
                  </a:moveTo>
                  <a:cubicBezTo>
                    <a:pt x="16046" y="0"/>
                    <a:pt x="1" y="401"/>
                    <a:pt x="1" y="934"/>
                  </a:cubicBezTo>
                  <a:cubicBezTo>
                    <a:pt x="1" y="1435"/>
                    <a:pt x="16046" y="1868"/>
                    <a:pt x="16713" y="1868"/>
                  </a:cubicBezTo>
                  <a:cubicBezTo>
                    <a:pt x="17380" y="1868"/>
                    <a:pt x="17914" y="1435"/>
                    <a:pt x="17914" y="934"/>
                  </a:cubicBezTo>
                  <a:cubicBezTo>
                    <a:pt x="17914" y="401"/>
                    <a:pt x="17380" y="0"/>
                    <a:pt x="167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6"/>
            <p:cNvSpPr/>
            <p:nvPr/>
          </p:nvSpPr>
          <p:spPr>
            <a:xfrm>
              <a:off x="13744150" y="1525200"/>
              <a:ext cx="439500" cy="133350"/>
            </a:xfrm>
            <a:custGeom>
              <a:rect b="b" l="l" r="r" t="t"/>
              <a:pathLst>
                <a:path extrusionOk="0" h="5334" w="17580">
                  <a:moveTo>
                    <a:pt x="16425" y="0"/>
                  </a:moveTo>
                  <a:cubicBezTo>
                    <a:pt x="16301" y="0"/>
                    <a:pt x="16173" y="16"/>
                    <a:pt x="16046" y="50"/>
                  </a:cubicBezTo>
                  <a:cubicBezTo>
                    <a:pt x="15379" y="250"/>
                    <a:pt x="1" y="4787"/>
                    <a:pt x="134" y="5287"/>
                  </a:cubicBezTo>
                  <a:cubicBezTo>
                    <a:pt x="143" y="5319"/>
                    <a:pt x="212" y="5333"/>
                    <a:pt x="334" y="5333"/>
                  </a:cubicBezTo>
                  <a:cubicBezTo>
                    <a:pt x="2166" y="5333"/>
                    <a:pt x="15919" y="2041"/>
                    <a:pt x="16513" y="1885"/>
                  </a:cubicBezTo>
                  <a:cubicBezTo>
                    <a:pt x="17146" y="1685"/>
                    <a:pt x="17580" y="1151"/>
                    <a:pt x="17447" y="651"/>
                  </a:cubicBezTo>
                  <a:cubicBezTo>
                    <a:pt x="17340" y="251"/>
                    <a:pt x="16915" y="0"/>
                    <a:pt x="1642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6"/>
            <p:cNvSpPr/>
            <p:nvPr/>
          </p:nvSpPr>
          <p:spPr>
            <a:xfrm>
              <a:off x="13664100" y="1248350"/>
              <a:ext cx="401150" cy="234425"/>
            </a:xfrm>
            <a:custGeom>
              <a:rect b="b" l="l" r="r" t="t"/>
              <a:pathLst>
                <a:path extrusionOk="0" h="9377" w="16046">
                  <a:moveTo>
                    <a:pt x="14970" y="1"/>
                  </a:moveTo>
                  <a:cubicBezTo>
                    <a:pt x="14737" y="1"/>
                    <a:pt x="14485" y="62"/>
                    <a:pt x="14244" y="183"/>
                  </a:cubicBezTo>
                  <a:cubicBezTo>
                    <a:pt x="13677" y="517"/>
                    <a:pt x="1" y="8923"/>
                    <a:pt x="234" y="9356"/>
                  </a:cubicBezTo>
                  <a:cubicBezTo>
                    <a:pt x="242" y="9370"/>
                    <a:pt x="262" y="9377"/>
                    <a:pt x="293" y="9377"/>
                  </a:cubicBezTo>
                  <a:cubicBezTo>
                    <a:pt x="1322" y="9377"/>
                    <a:pt x="14628" y="2141"/>
                    <a:pt x="15178" y="1817"/>
                  </a:cubicBezTo>
                  <a:cubicBezTo>
                    <a:pt x="15779" y="1484"/>
                    <a:pt x="16045" y="850"/>
                    <a:pt x="15779" y="416"/>
                  </a:cubicBezTo>
                  <a:cubicBezTo>
                    <a:pt x="15619" y="137"/>
                    <a:pt x="15316" y="1"/>
                    <a:pt x="1497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6"/>
            <p:cNvSpPr/>
            <p:nvPr/>
          </p:nvSpPr>
          <p:spPr>
            <a:xfrm>
              <a:off x="13541525" y="1011025"/>
              <a:ext cx="335250" cy="323025"/>
            </a:xfrm>
            <a:custGeom>
              <a:rect b="b" l="l" r="r" t="t"/>
              <a:pathLst>
                <a:path extrusionOk="0" h="12921" w="13410">
                  <a:moveTo>
                    <a:pt x="12442" y="0"/>
                  </a:moveTo>
                  <a:cubicBezTo>
                    <a:pt x="12139" y="0"/>
                    <a:pt x="11808" y="137"/>
                    <a:pt x="11542" y="403"/>
                  </a:cubicBezTo>
                  <a:cubicBezTo>
                    <a:pt x="11041" y="903"/>
                    <a:pt x="0" y="12545"/>
                    <a:pt x="367" y="12912"/>
                  </a:cubicBezTo>
                  <a:cubicBezTo>
                    <a:pt x="373" y="12918"/>
                    <a:pt x="382" y="12921"/>
                    <a:pt x="394" y="12921"/>
                  </a:cubicBezTo>
                  <a:cubicBezTo>
                    <a:pt x="1110" y="12921"/>
                    <a:pt x="12383" y="2196"/>
                    <a:pt x="12843" y="1737"/>
                  </a:cubicBezTo>
                  <a:cubicBezTo>
                    <a:pt x="13310" y="1270"/>
                    <a:pt x="13410" y="603"/>
                    <a:pt x="13043" y="236"/>
                  </a:cubicBezTo>
                  <a:cubicBezTo>
                    <a:pt x="12885" y="78"/>
                    <a:pt x="12671" y="0"/>
                    <a:pt x="1244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6"/>
            <p:cNvSpPr/>
            <p:nvPr/>
          </p:nvSpPr>
          <p:spPr>
            <a:xfrm>
              <a:off x="13385575" y="830000"/>
              <a:ext cx="248525" cy="390500"/>
            </a:xfrm>
            <a:custGeom>
              <a:rect b="b" l="l" r="r" t="t"/>
              <a:pathLst>
                <a:path extrusionOk="0" h="15620" w="9941">
                  <a:moveTo>
                    <a:pt x="9009" y="1"/>
                  </a:moveTo>
                  <a:cubicBezTo>
                    <a:pt x="8625" y="1"/>
                    <a:pt x="8218" y="255"/>
                    <a:pt x="7973" y="672"/>
                  </a:cubicBezTo>
                  <a:cubicBezTo>
                    <a:pt x="7639" y="1239"/>
                    <a:pt x="0" y="15349"/>
                    <a:pt x="434" y="15616"/>
                  </a:cubicBezTo>
                  <a:cubicBezTo>
                    <a:pt x="438" y="15619"/>
                    <a:pt x="444" y="15620"/>
                    <a:pt x="450" y="15620"/>
                  </a:cubicBezTo>
                  <a:cubicBezTo>
                    <a:pt x="1062" y="15620"/>
                    <a:pt x="9277" y="2168"/>
                    <a:pt x="9607" y="1606"/>
                  </a:cubicBezTo>
                  <a:cubicBezTo>
                    <a:pt x="9941" y="1039"/>
                    <a:pt x="9841" y="338"/>
                    <a:pt x="9407" y="105"/>
                  </a:cubicBezTo>
                  <a:cubicBezTo>
                    <a:pt x="9283" y="34"/>
                    <a:pt x="9147" y="1"/>
                    <a:pt x="90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6"/>
            <p:cNvSpPr/>
            <p:nvPr/>
          </p:nvSpPr>
          <p:spPr>
            <a:xfrm>
              <a:off x="13206275" y="717725"/>
              <a:ext cx="146800" cy="433500"/>
            </a:xfrm>
            <a:custGeom>
              <a:rect b="b" l="l" r="r" t="t"/>
              <a:pathLst>
                <a:path extrusionOk="0" h="17340" w="5872">
                  <a:moveTo>
                    <a:pt x="4941" y="0"/>
                  </a:moveTo>
                  <a:cubicBezTo>
                    <a:pt x="4497" y="0"/>
                    <a:pt x="4049" y="379"/>
                    <a:pt x="3903" y="960"/>
                  </a:cubicBezTo>
                  <a:cubicBezTo>
                    <a:pt x="3737" y="1594"/>
                    <a:pt x="1" y="17205"/>
                    <a:pt x="501" y="17338"/>
                  </a:cubicBezTo>
                  <a:cubicBezTo>
                    <a:pt x="503" y="17339"/>
                    <a:pt x="505" y="17339"/>
                    <a:pt x="507" y="17339"/>
                  </a:cubicBezTo>
                  <a:cubicBezTo>
                    <a:pt x="1007" y="17339"/>
                    <a:pt x="5539" y="2091"/>
                    <a:pt x="5705" y="1427"/>
                  </a:cubicBezTo>
                  <a:cubicBezTo>
                    <a:pt x="5871" y="793"/>
                    <a:pt x="5638" y="159"/>
                    <a:pt x="5138" y="26"/>
                  </a:cubicBezTo>
                  <a:cubicBezTo>
                    <a:pt x="5073" y="9"/>
                    <a:pt x="5007" y="0"/>
                    <a:pt x="49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9" name="Google Shape;1259;p26"/>
          <p:cNvGrpSpPr/>
          <p:nvPr/>
        </p:nvGrpSpPr>
        <p:grpSpPr>
          <a:xfrm flipH="1" rot="9000314">
            <a:off x="-710862" y="-8992"/>
            <a:ext cx="2296904" cy="1073482"/>
            <a:chOff x="11578450" y="398700"/>
            <a:chExt cx="2926275" cy="1367625"/>
          </a:xfrm>
        </p:grpSpPr>
        <p:sp>
          <p:nvSpPr>
            <p:cNvPr id="1260" name="Google Shape;1260;p26"/>
            <p:cNvSpPr/>
            <p:nvPr/>
          </p:nvSpPr>
          <p:spPr>
            <a:xfrm>
              <a:off x="13127050" y="398700"/>
              <a:ext cx="115950" cy="554875"/>
            </a:xfrm>
            <a:custGeom>
              <a:rect b="b" l="l" r="r" t="t"/>
              <a:pathLst>
                <a:path extrusionOk="0" h="22195" w="4638">
                  <a:moveTo>
                    <a:pt x="3398" y="0"/>
                  </a:moveTo>
                  <a:cubicBezTo>
                    <a:pt x="2817" y="0"/>
                    <a:pt x="2295" y="573"/>
                    <a:pt x="2202" y="1345"/>
                  </a:cubicBezTo>
                  <a:cubicBezTo>
                    <a:pt x="2102" y="2179"/>
                    <a:pt x="1" y="22127"/>
                    <a:pt x="634" y="22194"/>
                  </a:cubicBezTo>
                  <a:cubicBezTo>
                    <a:pt x="636" y="22194"/>
                    <a:pt x="638" y="22194"/>
                    <a:pt x="639" y="22194"/>
                  </a:cubicBezTo>
                  <a:cubicBezTo>
                    <a:pt x="1317" y="22194"/>
                    <a:pt x="4404" y="2477"/>
                    <a:pt x="4504" y="1646"/>
                  </a:cubicBezTo>
                  <a:cubicBezTo>
                    <a:pt x="4637" y="845"/>
                    <a:pt x="4204" y="78"/>
                    <a:pt x="3536" y="11"/>
                  </a:cubicBezTo>
                  <a:cubicBezTo>
                    <a:pt x="3490" y="4"/>
                    <a:pt x="3444" y="0"/>
                    <a:pt x="33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6"/>
            <p:cNvSpPr/>
            <p:nvPr/>
          </p:nvSpPr>
          <p:spPr>
            <a:xfrm>
              <a:off x="12804325" y="404525"/>
              <a:ext cx="115925" cy="554875"/>
            </a:xfrm>
            <a:custGeom>
              <a:rect b="b" l="l" r="r" t="t"/>
              <a:pathLst>
                <a:path extrusionOk="0" h="22195" w="4637">
                  <a:moveTo>
                    <a:pt x="1207" y="1"/>
                  </a:moveTo>
                  <a:cubicBezTo>
                    <a:pt x="1161" y="1"/>
                    <a:pt x="1114" y="4"/>
                    <a:pt x="1068" y="12"/>
                  </a:cubicBezTo>
                  <a:cubicBezTo>
                    <a:pt x="434" y="78"/>
                    <a:pt x="0" y="812"/>
                    <a:pt x="134" y="1646"/>
                  </a:cubicBezTo>
                  <a:cubicBezTo>
                    <a:pt x="234" y="2479"/>
                    <a:pt x="3359" y="22194"/>
                    <a:pt x="4000" y="22194"/>
                  </a:cubicBezTo>
                  <a:cubicBezTo>
                    <a:pt x="4001" y="22194"/>
                    <a:pt x="4002" y="22194"/>
                    <a:pt x="4003" y="22194"/>
                  </a:cubicBezTo>
                  <a:cubicBezTo>
                    <a:pt x="4637" y="22094"/>
                    <a:pt x="2535" y="2180"/>
                    <a:pt x="2435" y="1346"/>
                  </a:cubicBezTo>
                  <a:cubicBezTo>
                    <a:pt x="2343" y="573"/>
                    <a:pt x="1792" y="1"/>
                    <a:pt x="1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6"/>
            <p:cNvSpPr/>
            <p:nvPr/>
          </p:nvSpPr>
          <p:spPr>
            <a:xfrm>
              <a:off x="12440725" y="507475"/>
              <a:ext cx="250200" cy="518675"/>
            </a:xfrm>
            <a:custGeom>
              <a:rect b="b" l="l" r="r" t="t"/>
              <a:pathLst>
                <a:path extrusionOk="0" h="20747" w="10008">
                  <a:moveTo>
                    <a:pt x="1145" y="0"/>
                  </a:moveTo>
                  <a:cubicBezTo>
                    <a:pt x="1027" y="0"/>
                    <a:pt x="911" y="20"/>
                    <a:pt x="801" y="63"/>
                  </a:cubicBezTo>
                  <a:cubicBezTo>
                    <a:pt x="234" y="330"/>
                    <a:pt x="1" y="1131"/>
                    <a:pt x="334" y="1898"/>
                  </a:cubicBezTo>
                  <a:cubicBezTo>
                    <a:pt x="633" y="2693"/>
                    <a:pt x="8704" y="20747"/>
                    <a:pt x="9395" y="20747"/>
                  </a:cubicBezTo>
                  <a:cubicBezTo>
                    <a:pt x="9399" y="20747"/>
                    <a:pt x="9404" y="20746"/>
                    <a:pt x="9407" y="20745"/>
                  </a:cubicBezTo>
                  <a:cubicBezTo>
                    <a:pt x="10008" y="20511"/>
                    <a:pt x="2803" y="1798"/>
                    <a:pt x="2469" y="1031"/>
                  </a:cubicBezTo>
                  <a:cubicBezTo>
                    <a:pt x="2224" y="404"/>
                    <a:pt x="1667" y="0"/>
                    <a:pt x="1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6"/>
            <p:cNvSpPr/>
            <p:nvPr/>
          </p:nvSpPr>
          <p:spPr>
            <a:xfrm>
              <a:off x="12118000" y="701550"/>
              <a:ext cx="366125" cy="448975"/>
            </a:xfrm>
            <a:custGeom>
              <a:rect b="b" l="l" r="r" t="t"/>
              <a:pathLst>
                <a:path extrusionOk="0" h="17959" w="14645">
                  <a:moveTo>
                    <a:pt x="1130" y="1"/>
                  </a:moveTo>
                  <a:cubicBezTo>
                    <a:pt x="903" y="1"/>
                    <a:pt x="686" y="67"/>
                    <a:pt x="501" y="206"/>
                  </a:cubicBezTo>
                  <a:cubicBezTo>
                    <a:pt x="0" y="573"/>
                    <a:pt x="0" y="1440"/>
                    <a:pt x="501" y="2107"/>
                  </a:cubicBezTo>
                  <a:cubicBezTo>
                    <a:pt x="995" y="2767"/>
                    <a:pt x="13350" y="17958"/>
                    <a:pt x="14121" y="17958"/>
                  </a:cubicBezTo>
                  <a:cubicBezTo>
                    <a:pt x="14131" y="17958"/>
                    <a:pt x="14138" y="17956"/>
                    <a:pt x="14144" y="17952"/>
                  </a:cubicBezTo>
                  <a:cubicBezTo>
                    <a:pt x="14644" y="17552"/>
                    <a:pt x="2869" y="1340"/>
                    <a:pt x="2369" y="673"/>
                  </a:cubicBezTo>
                  <a:cubicBezTo>
                    <a:pt x="2020" y="237"/>
                    <a:pt x="1558" y="1"/>
                    <a:pt x="11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6"/>
            <p:cNvSpPr/>
            <p:nvPr/>
          </p:nvSpPr>
          <p:spPr>
            <a:xfrm>
              <a:off x="11852800" y="972500"/>
              <a:ext cx="463700" cy="350100"/>
            </a:xfrm>
            <a:custGeom>
              <a:rect b="b" l="l" r="r" t="t"/>
              <a:pathLst>
                <a:path extrusionOk="0" h="14004" w="18548">
                  <a:moveTo>
                    <a:pt x="1252" y="1"/>
                  </a:moveTo>
                  <a:cubicBezTo>
                    <a:pt x="910" y="1"/>
                    <a:pt x="601" y="126"/>
                    <a:pt x="401" y="376"/>
                  </a:cubicBezTo>
                  <a:cubicBezTo>
                    <a:pt x="1" y="910"/>
                    <a:pt x="234" y="1710"/>
                    <a:pt x="901" y="2244"/>
                  </a:cubicBezTo>
                  <a:cubicBezTo>
                    <a:pt x="1521" y="2733"/>
                    <a:pt x="17068" y="14003"/>
                    <a:pt x="18100" y="14003"/>
                  </a:cubicBezTo>
                  <a:cubicBezTo>
                    <a:pt x="18123" y="14003"/>
                    <a:pt x="18139" y="13997"/>
                    <a:pt x="18147" y="13986"/>
                  </a:cubicBezTo>
                  <a:cubicBezTo>
                    <a:pt x="18547" y="13485"/>
                    <a:pt x="2970" y="876"/>
                    <a:pt x="2302" y="376"/>
                  </a:cubicBezTo>
                  <a:cubicBezTo>
                    <a:pt x="1969" y="126"/>
                    <a:pt x="1594" y="1"/>
                    <a:pt x="1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6"/>
            <p:cNvSpPr/>
            <p:nvPr/>
          </p:nvSpPr>
          <p:spPr>
            <a:xfrm>
              <a:off x="11669350" y="1301625"/>
              <a:ext cx="528725" cy="231475"/>
            </a:xfrm>
            <a:custGeom>
              <a:rect b="b" l="l" r="r" t="t"/>
              <a:pathLst>
                <a:path extrusionOk="0" h="9259" w="21149">
                  <a:moveTo>
                    <a:pt x="1353" y="1"/>
                  </a:moveTo>
                  <a:cubicBezTo>
                    <a:pt x="840" y="1"/>
                    <a:pt x="395" y="240"/>
                    <a:pt x="234" y="654"/>
                  </a:cubicBezTo>
                  <a:cubicBezTo>
                    <a:pt x="0" y="1254"/>
                    <a:pt x="401" y="1988"/>
                    <a:pt x="1168" y="2322"/>
                  </a:cubicBezTo>
                  <a:cubicBezTo>
                    <a:pt x="1906" y="2610"/>
                    <a:pt x="19283" y="9259"/>
                    <a:pt x="20810" y="9259"/>
                  </a:cubicBezTo>
                  <a:cubicBezTo>
                    <a:pt x="20871" y="9259"/>
                    <a:pt x="20906" y="9248"/>
                    <a:pt x="20915" y="9227"/>
                  </a:cubicBezTo>
                  <a:cubicBezTo>
                    <a:pt x="21149" y="8626"/>
                    <a:pt x="2836" y="487"/>
                    <a:pt x="2068" y="153"/>
                  </a:cubicBezTo>
                  <a:cubicBezTo>
                    <a:pt x="1830" y="50"/>
                    <a:pt x="1584" y="1"/>
                    <a:pt x="13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6"/>
            <p:cNvSpPr/>
            <p:nvPr/>
          </p:nvSpPr>
          <p:spPr>
            <a:xfrm>
              <a:off x="11578450" y="1666175"/>
              <a:ext cx="559575" cy="100150"/>
            </a:xfrm>
            <a:custGeom>
              <a:rect b="b" l="l" r="r" t="t"/>
              <a:pathLst>
                <a:path extrusionOk="0" h="4006" w="22383">
                  <a:moveTo>
                    <a:pt x="1504" y="1"/>
                  </a:moveTo>
                  <a:cubicBezTo>
                    <a:pt x="793" y="1"/>
                    <a:pt x="161" y="410"/>
                    <a:pt x="100" y="982"/>
                  </a:cubicBezTo>
                  <a:cubicBezTo>
                    <a:pt x="0" y="1616"/>
                    <a:pt x="601" y="2217"/>
                    <a:pt x="1435" y="2350"/>
                  </a:cubicBezTo>
                  <a:cubicBezTo>
                    <a:pt x="2158" y="2437"/>
                    <a:pt x="17268" y="4005"/>
                    <a:pt x="21301" y="4005"/>
                  </a:cubicBezTo>
                  <a:cubicBezTo>
                    <a:pt x="21917" y="4005"/>
                    <a:pt x="22274" y="3969"/>
                    <a:pt x="22283" y="3885"/>
                  </a:cubicBezTo>
                  <a:cubicBezTo>
                    <a:pt x="22383" y="3251"/>
                    <a:pt x="2569" y="149"/>
                    <a:pt x="1735" y="15"/>
                  </a:cubicBezTo>
                  <a:cubicBezTo>
                    <a:pt x="1658" y="5"/>
                    <a:pt x="1580" y="1"/>
                    <a:pt x="15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6"/>
            <p:cNvSpPr/>
            <p:nvPr/>
          </p:nvSpPr>
          <p:spPr>
            <a:xfrm>
              <a:off x="13945975" y="1625075"/>
              <a:ext cx="558750" cy="100325"/>
            </a:xfrm>
            <a:custGeom>
              <a:rect b="b" l="l" r="r" t="t"/>
              <a:pathLst>
                <a:path extrusionOk="0" h="4013" w="22350">
                  <a:moveTo>
                    <a:pt x="20916" y="0"/>
                  </a:moveTo>
                  <a:cubicBezTo>
                    <a:pt x="20818" y="0"/>
                    <a:pt x="20717" y="8"/>
                    <a:pt x="20615" y="25"/>
                  </a:cubicBezTo>
                  <a:cubicBezTo>
                    <a:pt x="19781" y="125"/>
                    <a:pt x="0" y="3260"/>
                    <a:pt x="67" y="3894"/>
                  </a:cubicBezTo>
                  <a:cubicBezTo>
                    <a:pt x="80" y="3977"/>
                    <a:pt x="431" y="4013"/>
                    <a:pt x="1034" y="4013"/>
                  </a:cubicBezTo>
                  <a:cubicBezTo>
                    <a:pt x="5044" y="4013"/>
                    <a:pt x="20190" y="2413"/>
                    <a:pt x="20915" y="2326"/>
                  </a:cubicBezTo>
                  <a:cubicBezTo>
                    <a:pt x="21749" y="2226"/>
                    <a:pt x="22350" y="1626"/>
                    <a:pt x="22250" y="959"/>
                  </a:cubicBezTo>
                  <a:cubicBezTo>
                    <a:pt x="22191" y="402"/>
                    <a:pt x="21619" y="0"/>
                    <a:pt x="209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6"/>
            <p:cNvSpPr/>
            <p:nvPr/>
          </p:nvSpPr>
          <p:spPr>
            <a:xfrm>
              <a:off x="13874250" y="1263275"/>
              <a:ext cx="529575" cy="231550"/>
            </a:xfrm>
            <a:custGeom>
              <a:rect b="b" l="l" r="r" t="t"/>
              <a:pathLst>
                <a:path extrusionOk="0" h="9262" w="21183">
                  <a:moveTo>
                    <a:pt x="19797" y="0"/>
                  </a:moveTo>
                  <a:cubicBezTo>
                    <a:pt x="19565" y="0"/>
                    <a:pt x="19320" y="49"/>
                    <a:pt x="19081" y="153"/>
                  </a:cubicBezTo>
                  <a:cubicBezTo>
                    <a:pt x="18314" y="453"/>
                    <a:pt x="1" y="8626"/>
                    <a:pt x="267" y="9226"/>
                  </a:cubicBezTo>
                  <a:cubicBezTo>
                    <a:pt x="277" y="9250"/>
                    <a:pt x="316" y="9262"/>
                    <a:pt x="382" y="9262"/>
                  </a:cubicBezTo>
                  <a:cubicBezTo>
                    <a:pt x="1968" y="9262"/>
                    <a:pt x="19245" y="2608"/>
                    <a:pt x="19982" y="2288"/>
                  </a:cubicBezTo>
                  <a:cubicBezTo>
                    <a:pt x="20749" y="1988"/>
                    <a:pt x="21182" y="1220"/>
                    <a:pt x="20949" y="653"/>
                  </a:cubicBezTo>
                  <a:cubicBezTo>
                    <a:pt x="20765" y="240"/>
                    <a:pt x="20312" y="0"/>
                    <a:pt x="19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6"/>
            <p:cNvSpPr/>
            <p:nvPr/>
          </p:nvSpPr>
          <p:spPr>
            <a:xfrm>
              <a:off x="13747500" y="939150"/>
              <a:ext cx="462850" cy="350875"/>
            </a:xfrm>
            <a:custGeom>
              <a:rect b="b" l="l" r="r" t="t"/>
              <a:pathLst>
                <a:path extrusionOk="0" h="14035" w="18514">
                  <a:moveTo>
                    <a:pt x="17263" y="0"/>
                  </a:moveTo>
                  <a:cubicBezTo>
                    <a:pt x="16921" y="0"/>
                    <a:pt x="16545" y="125"/>
                    <a:pt x="16212" y="376"/>
                  </a:cubicBezTo>
                  <a:cubicBezTo>
                    <a:pt x="15545" y="876"/>
                    <a:pt x="0" y="13518"/>
                    <a:pt x="367" y="14019"/>
                  </a:cubicBezTo>
                  <a:cubicBezTo>
                    <a:pt x="376" y="14029"/>
                    <a:pt x="391" y="14034"/>
                    <a:pt x="412" y="14034"/>
                  </a:cubicBezTo>
                  <a:cubicBezTo>
                    <a:pt x="1435" y="14034"/>
                    <a:pt x="16993" y="2734"/>
                    <a:pt x="17646" y="2244"/>
                  </a:cubicBezTo>
                  <a:cubicBezTo>
                    <a:pt x="18313" y="1710"/>
                    <a:pt x="18514" y="909"/>
                    <a:pt x="18113" y="376"/>
                  </a:cubicBezTo>
                  <a:cubicBezTo>
                    <a:pt x="17913" y="125"/>
                    <a:pt x="17605" y="0"/>
                    <a:pt x="17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6"/>
            <p:cNvSpPr/>
            <p:nvPr/>
          </p:nvSpPr>
          <p:spPr>
            <a:xfrm>
              <a:off x="13571525" y="675925"/>
              <a:ext cx="366125" cy="448775"/>
            </a:xfrm>
            <a:custGeom>
              <a:rect b="b" l="l" r="r" t="t"/>
              <a:pathLst>
                <a:path extrusionOk="0" h="17951" w="14645">
                  <a:moveTo>
                    <a:pt x="13524" y="0"/>
                  </a:moveTo>
                  <a:cubicBezTo>
                    <a:pt x="13092" y="0"/>
                    <a:pt x="12610" y="252"/>
                    <a:pt x="12276" y="697"/>
                  </a:cubicBezTo>
                  <a:cubicBezTo>
                    <a:pt x="11776" y="1331"/>
                    <a:pt x="1" y="17576"/>
                    <a:pt x="501" y="17943"/>
                  </a:cubicBezTo>
                  <a:cubicBezTo>
                    <a:pt x="508" y="17948"/>
                    <a:pt x="517" y="17951"/>
                    <a:pt x="527" y="17951"/>
                  </a:cubicBezTo>
                  <a:cubicBezTo>
                    <a:pt x="1352" y="17951"/>
                    <a:pt x="13617" y="2757"/>
                    <a:pt x="14144" y="2098"/>
                  </a:cubicBezTo>
                  <a:cubicBezTo>
                    <a:pt x="14645" y="1431"/>
                    <a:pt x="14645" y="597"/>
                    <a:pt x="14111" y="197"/>
                  </a:cubicBezTo>
                  <a:cubicBezTo>
                    <a:pt x="13944" y="63"/>
                    <a:pt x="13740" y="0"/>
                    <a:pt x="135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6"/>
            <p:cNvSpPr/>
            <p:nvPr/>
          </p:nvSpPr>
          <p:spPr>
            <a:xfrm>
              <a:off x="13360550" y="491550"/>
              <a:ext cx="248525" cy="518775"/>
            </a:xfrm>
            <a:custGeom>
              <a:rect b="b" l="l" r="r" t="t"/>
              <a:pathLst>
                <a:path extrusionOk="0" h="20751" w="9941">
                  <a:moveTo>
                    <a:pt x="8786" y="0"/>
                  </a:moveTo>
                  <a:cubicBezTo>
                    <a:pt x="8274" y="0"/>
                    <a:pt x="7742" y="386"/>
                    <a:pt x="7473" y="1034"/>
                  </a:cubicBezTo>
                  <a:cubicBezTo>
                    <a:pt x="7172" y="1801"/>
                    <a:pt x="1" y="20514"/>
                    <a:pt x="568" y="20748"/>
                  </a:cubicBezTo>
                  <a:cubicBezTo>
                    <a:pt x="571" y="20749"/>
                    <a:pt x="576" y="20750"/>
                    <a:pt x="580" y="20750"/>
                  </a:cubicBezTo>
                  <a:cubicBezTo>
                    <a:pt x="1271" y="20750"/>
                    <a:pt x="9309" y="2664"/>
                    <a:pt x="9641" y="1901"/>
                  </a:cubicBezTo>
                  <a:cubicBezTo>
                    <a:pt x="9941" y="1134"/>
                    <a:pt x="9741" y="300"/>
                    <a:pt x="9140" y="67"/>
                  </a:cubicBezTo>
                  <a:cubicBezTo>
                    <a:pt x="9026" y="22"/>
                    <a:pt x="8906" y="0"/>
                    <a:pt x="87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2" name="Google Shape;1272;p26"/>
          <p:cNvGrpSpPr/>
          <p:nvPr/>
        </p:nvGrpSpPr>
        <p:grpSpPr>
          <a:xfrm rot="-9000314">
            <a:off x="7767644" y="-94379"/>
            <a:ext cx="1852460" cy="956999"/>
            <a:chOff x="11864475" y="682500"/>
            <a:chExt cx="2360050" cy="1219225"/>
          </a:xfrm>
        </p:grpSpPr>
        <p:sp>
          <p:nvSpPr>
            <p:cNvPr id="1273" name="Google Shape;1273;p26"/>
            <p:cNvSpPr/>
            <p:nvPr/>
          </p:nvSpPr>
          <p:spPr>
            <a:xfrm>
              <a:off x="13005300" y="682500"/>
              <a:ext cx="46725" cy="447850"/>
            </a:xfrm>
            <a:custGeom>
              <a:rect b="b" l="l" r="r" t="t"/>
              <a:pathLst>
                <a:path extrusionOk="0" h="17914" w="1869">
                  <a:moveTo>
                    <a:pt x="934" y="1"/>
                  </a:moveTo>
                  <a:cubicBezTo>
                    <a:pt x="401" y="1"/>
                    <a:pt x="0" y="534"/>
                    <a:pt x="0" y="1201"/>
                  </a:cubicBezTo>
                  <a:cubicBezTo>
                    <a:pt x="0" y="1869"/>
                    <a:pt x="401" y="17913"/>
                    <a:pt x="934" y="17913"/>
                  </a:cubicBezTo>
                  <a:cubicBezTo>
                    <a:pt x="1435" y="17913"/>
                    <a:pt x="1868" y="1869"/>
                    <a:pt x="1868" y="1201"/>
                  </a:cubicBezTo>
                  <a:cubicBezTo>
                    <a:pt x="1868" y="534"/>
                    <a:pt x="1435" y="1"/>
                    <a:pt x="9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6"/>
            <p:cNvSpPr/>
            <p:nvPr/>
          </p:nvSpPr>
          <p:spPr>
            <a:xfrm>
              <a:off x="12704250" y="726050"/>
              <a:ext cx="147625" cy="433500"/>
            </a:xfrm>
            <a:custGeom>
              <a:rect b="b" l="l" r="r" t="t"/>
              <a:pathLst>
                <a:path extrusionOk="0" h="17340" w="5905">
                  <a:moveTo>
                    <a:pt x="962" y="1"/>
                  </a:moveTo>
                  <a:cubicBezTo>
                    <a:pt x="898" y="1"/>
                    <a:pt x="832" y="9"/>
                    <a:pt x="768" y="27"/>
                  </a:cubicBezTo>
                  <a:cubicBezTo>
                    <a:pt x="267" y="160"/>
                    <a:pt x="0" y="794"/>
                    <a:pt x="167" y="1428"/>
                  </a:cubicBezTo>
                  <a:cubicBezTo>
                    <a:pt x="333" y="2092"/>
                    <a:pt x="4865" y="17340"/>
                    <a:pt x="5398" y="17340"/>
                  </a:cubicBezTo>
                  <a:cubicBezTo>
                    <a:pt x="5400" y="17340"/>
                    <a:pt x="5402" y="17340"/>
                    <a:pt x="5404" y="17339"/>
                  </a:cubicBezTo>
                  <a:cubicBezTo>
                    <a:pt x="5905" y="17206"/>
                    <a:pt x="2169" y="1594"/>
                    <a:pt x="1969" y="961"/>
                  </a:cubicBezTo>
                  <a:cubicBezTo>
                    <a:pt x="1823" y="380"/>
                    <a:pt x="1400" y="1"/>
                    <a:pt x="9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6"/>
            <p:cNvSpPr/>
            <p:nvPr/>
          </p:nvSpPr>
          <p:spPr>
            <a:xfrm>
              <a:off x="12426550" y="845850"/>
              <a:ext cx="249375" cy="390500"/>
            </a:xfrm>
            <a:custGeom>
              <a:rect b="b" l="l" r="r" t="t"/>
              <a:pathLst>
                <a:path extrusionOk="0" h="15620" w="9975">
                  <a:moveTo>
                    <a:pt x="946" y="1"/>
                  </a:moveTo>
                  <a:cubicBezTo>
                    <a:pt x="812" y="1"/>
                    <a:pt x="683" y="34"/>
                    <a:pt x="568" y="105"/>
                  </a:cubicBezTo>
                  <a:cubicBezTo>
                    <a:pt x="101" y="372"/>
                    <a:pt x="1" y="1039"/>
                    <a:pt x="334" y="1606"/>
                  </a:cubicBezTo>
                  <a:cubicBezTo>
                    <a:pt x="664" y="2200"/>
                    <a:pt x="8912" y="15620"/>
                    <a:pt x="9493" y="15620"/>
                  </a:cubicBezTo>
                  <a:cubicBezTo>
                    <a:pt x="9498" y="15620"/>
                    <a:pt x="9503" y="15618"/>
                    <a:pt x="9507" y="15616"/>
                  </a:cubicBezTo>
                  <a:cubicBezTo>
                    <a:pt x="9974" y="15382"/>
                    <a:pt x="2302" y="1272"/>
                    <a:pt x="1969" y="672"/>
                  </a:cubicBezTo>
                  <a:cubicBezTo>
                    <a:pt x="1724" y="255"/>
                    <a:pt x="1317" y="1"/>
                    <a:pt x="9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6"/>
            <p:cNvSpPr/>
            <p:nvPr/>
          </p:nvSpPr>
          <p:spPr>
            <a:xfrm>
              <a:off x="12189725" y="1033600"/>
              <a:ext cx="335250" cy="322975"/>
            </a:xfrm>
            <a:custGeom>
              <a:rect b="b" l="l" r="r" t="t"/>
              <a:pathLst>
                <a:path extrusionOk="0" h="12919" w="13410">
                  <a:moveTo>
                    <a:pt x="956" y="1"/>
                  </a:moveTo>
                  <a:cubicBezTo>
                    <a:pt x="731" y="1"/>
                    <a:pt x="522" y="78"/>
                    <a:pt x="367" y="234"/>
                  </a:cubicBezTo>
                  <a:cubicBezTo>
                    <a:pt x="0" y="600"/>
                    <a:pt x="67" y="1268"/>
                    <a:pt x="534" y="1735"/>
                  </a:cubicBezTo>
                  <a:cubicBezTo>
                    <a:pt x="1026" y="2194"/>
                    <a:pt x="12300" y="12918"/>
                    <a:pt x="13016" y="12918"/>
                  </a:cubicBezTo>
                  <a:cubicBezTo>
                    <a:pt x="13028" y="12918"/>
                    <a:pt x="13037" y="12915"/>
                    <a:pt x="13043" y="12909"/>
                  </a:cubicBezTo>
                  <a:cubicBezTo>
                    <a:pt x="13410" y="12542"/>
                    <a:pt x="2335" y="901"/>
                    <a:pt x="1868" y="434"/>
                  </a:cubicBezTo>
                  <a:cubicBezTo>
                    <a:pt x="1599" y="145"/>
                    <a:pt x="1263" y="1"/>
                    <a:pt x="9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6"/>
            <p:cNvSpPr/>
            <p:nvPr/>
          </p:nvSpPr>
          <p:spPr>
            <a:xfrm>
              <a:off x="12007925" y="1276300"/>
              <a:ext cx="401125" cy="234775"/>
            </a:xfrm>
            <a:custGeom>
              <a:rect b="b" l="l" r="r" t="t"/>
              <a:pathLst>
                <a:path extrusionOk="0" h="9391" w="16045">
                  <a:moveTo>
                    <a:pt x="1056" y="1"/>
                  </a:moveTo>
                  <a:cubicBezTo>
                    <a:pt x="712" y="1"/>
                    <a:pt x="406" y="141"/>
                    <a:pt x="267" y="399"/>
                  </a:cubicBezTo>
                  <a:cubicBezTo>
                    <a:pt x="0" y="833"/>
                    <a:pt x="267" y="1467"/>
                    <a:pt x="834" y="1800"/>
                  </a:cubicBezTo>
                  <a:cubicBezTo>
                    <a:pt x="1386" y="2157"/>
                    <a:pt x="14743" y="9390"/>
                    <a:pt x="15725" y="9390"/>
                  </a:cubicBezTo>
                  <a:cubicBezTo>
                    <a:pt x="15753" y="9390"/>
                    <a:pt x="15771" y="9384"/>
                    <a:pt x="15778" y="9372"/>
                  </a:cubicBezTo>
                  <a:cubicBezTo>
                    <a:pt x="16045" y="8905"/>
                    <a:pt x="2335" y="533"/>
                    <a:pt x="1768" y="199"/>
                  </a:cubicBezTo>
                  <a:cubicBezTo>
                    <a:pt x="1539" y="65"/>
                    <a:pt x="1289" y="1"/>
                    <a:pt x="10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6"/>
            <p:cNvSpPr/>
            <p:nvPr/>
          </p:nvSpPr>
          <p:spPr>
            <a:xfrm>
              <a:off x="11897000" y="1556450"/>
              <a:ext cx="439500" cy="132950"/>
            </a:xfrm>
            <a:custGeom>
              <a:rect b="b" l="l" r="r" t="t"/>
              <a:pathLst>
                <a:path extrusionOk="0" h="5318" w="17580">
                  <a:moveTo>
                    <a:pt x="1109" y="1"/>
                  </a:moveTo>
                  <a:cubicBezTo>
                    <a:pt x="639" y="1"/>
                    <a:pt x="237" y="248"/>
                    <a:pt x="134" y="635"/>
                  </a:cubicBezTo>
                  <a:cubicBezTo>
                    <a:pt x="1" y="1135"/>
                    <a:pt x="401" y="1702"/>
                    <a:pt x="1068" y="1869"/>
                  </a:cubicBezTo>
                  <a:cubicBezTo>
                    <a:pt x="1662" y="2025"/>
                    <a:pt x="15415" y="5317"/>
                    <a:pt x="17247" y="5317"/>
                  </a:cubicBezTo>
                  <a:cubicBezTo>
                    <a:pt x="17369" y="5317"/>
                    <a:pt x="17438" y="5303"/>
                    <a:pt x="17447" y="5271"/>
                  </a:cubicBezTo>
                  <a:cubicBezTo>
                    <a:pt x="17580" y="4771"/>
                    <a:pt x="2202" y="234"/>
                    <a:pt x="1535" y="68"/>
                  </a:cubicBezTo>
                  <a:cubicBezTo>
                    <a:pt x="1391" y="22"/>
                    <a:pt x="1247"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6"/>
            <p:cNvSpPr/>
            <p:nvPr/>
          </p:nvSpPr>
          <p:spPr>
            <a:xfrm>
              <a:off x="11864475" y="1855000"/>
              <a:ext cx="447850" cy="46725"/>
            </a:xfrm>
            <a:custGeom>
              <a:rect b="b" l="l" r="r" t="t"/>
              <a:pathLst>
                <a:path extrusionOk="0" h="1869" w="17914">
                  <a:moveTo>
                    <a:pt x="1202" y="1"/>
                  </a:moveTo>
                  <a:cubicBezTo>
                    <a:pt x="535" y="1"/>
                    <a:pt x="1" y="434"/>
                    <a:pt x="1" y="935"/>
                  </a:cubicBezTo>
                  <a:cubicBezTo>
                    <a:pt x="1" y="1469"/>
                    <a:pt x="535" y="1869"/>
                    <a:pt x="1202" y="1869"/>
                  </a:cubicBezTo>
                  <a:cubicBezTo>
                    <a:pt x="1869" y="1869"/>
                    <a:pt x="17914" y="1469"/>
                    <a:pt x="17914" y="935"/>
                  </a:cubicBezTo>
                  <a:cubicBezTo>
                    <a:pt x="17914" y="434"/>
                    <a:pt x="1869" y="1"/>
                    <a:pt x="12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6"/>
            <p:cNvSpPr/>
            <p:nvPr/>
          </p:nvSpPr>
          <p:spPr>
            <a:xfrm>
              <a:off x="13776675" y="1823325"/>
              <a:ext cx="447850" cy="46725"/>
            </a:xfrm>
            <a:custGeom>
              <a:rect b="b" l="l" r="r" t="t"/>
              <a:pathLst>
                <a:path extrusionOk="0" h="1869" w="17914">
                  <a:moveTo>
                    <a:pt x="16713" y="0"/>
                  </a:moveTo>
                  <a:cubicBezTo>
                    <a:pt x="16046" y="0"/>
                    <a:pt x="1" y="401"/>
                    <a:pt x="1" y="934"/>
                  </a:cubicBezTo>
                  <a:cubicBezTo>
                    <a:pt x="1" y="1435"/>
                    <a:pt x="16046" y="1868"/>
                    <a:pt x="16713" y="1868"/>
                  </a:cubicBezTo>
                  <a:cubicBezTo>
                    <a:pt x="17380" y="1868"/>
                    <a:pt x="17914" y="1435"/>
                    <a:pt x="17914" y="934"/>
                  </a:cubicBezTo>
                  <a:cubicBezTo>
                    <a:pt x="17914" y="401"/>
                    <a:pt x="17380" y="0"/>
                    <a:pt x="167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6"/>
            <p:cNvSpPr/>
            <p:nvPr/>
          </p:nvSpPr>
          <p:spPr>
            <a:xfrm>
              <a:off x="13744150" y="1525200"/>
              <a:ext cx="439500" cy="133350"/>
            </a:xfrm>
            <a:custGeom>
              <a:rect b="b" l="l" r="r" t="t"/>
              <a:pathLst>
                <a:path extrusionOk="0" h="5334" w="17580">
                  <a:moveTo>
                    <a:pt x="16425" y="0"/>
                  </a:moveTo>
                  <a:cubicBezTo>
                    <a:pt x="16301" y="0"/>
                    <a:pt x="16173" y="16"/>
                    <a:pt x="16046" y="50"/>
                  </a:cubicBezTo>
                  <a:cubicBezTo>
                    <a:pt x="15379" y="250"/>
                    <a:pt x="1" y="4787"/>
                    <a:pt x="134" y="5287"/>
                  </a:cubicBezTo>
                  <a:cubicBezTo>
                    <a:pt x="143" y="5319"/>
                    <a:pt x="212" y="5333"/>
                    <a:pt x="334" y="5333"/>
                  </a:cubicBezTo>
                  <a:cubicBezTo>
                    <a:pt x="2166" y="5333"/>
                    <a:pt x="15919" y="2041"/>
                    <a:pt x="16513" y="1885"/>
                  </a:cubicBezTo>
                  <a:cubicBezTo>
                    <a:pt x="17146" y="1685"/>
                    <a:pt x="17580" y="1151"/>
                    <a:pt x="17447" y="651"/>
                  </a:cubicBezTo>
                  <a:cubicBezTo>
                    <a:pt x="17340" y="251"/>
                    <a:pt x="16915" y="0"/>
                    <a:pt x="164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6"/>
            <p:cNvSpPr/>
            <p:nvPr/>
          </p:nvSpPr>
          <p:spPr>
            <a:xfrm>
              <a:off x="13664100" y="1248350"/>
              <a:ext cx="401150" cy="234425"/>
            </a:xfrm>
            <a:custGeom>
              <a:rect b="b" l="l" r="r" t="t"/>
              <a:pathLst>
                <a:path extrusionOk="0" h="9377" w="16046">
                  <a:moveTo>
                    <a:pt x="14970" y="1"/>
                  </a:moveTo>
                  <a:cubicBezTo>
                    <a:pt x="14737" y="1"/>
                    <a:pt x="14485" y="62"/>
                    <a:pt x="14244" y="183"/>
                  </a:cubicBezTo>
                  <a:cubicBezTo>
                    <a:pt x="13677" y="517"/>
                    <a:pt x="1" y="8923"/>
                    <a:pt x="234" y="9356"/>
                  </a:cubicBezTo>
                  <a:cubicBezTo>
                    <a:pt x="242" y="9370"/>
                    <a:pt x="262" y="9377"/>
                    <a:pt x="293" y="9377"/>
                  </a:cubicBezTo>
                  <a:cubicBezTo>
                    <a:pt x="1322" y="9377"/>
                    <a:pt x="14628" y="2141"/>
                    <a:pt x="15178" y="1817"/>
                  </a:cubicBezTo>
                  <a:cubicBezTo>
                    <a:pt x="15779" y="1484"/>
                    <a:pt x="16045" y="850"/>
                    <a:pt x="15779" y="416"/>
                  </a:cubicBezTo>
                  <a:cubicBezTo>
                    <a:pt x="15619" y="137"/>
                    <a:pt x="15316" y="1"/>
                    <a:pt x="149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6"/>
            <p:cNvSpPr/>
            <p:nvPr/>
          </p:nvSpPr>
          <p:spPr>
            <a:xfrm>
              <a:off x="13541525" y="1011025"/>
              <a:ext cx="335250" cy="323025"/>
            </a:xfrm>
            <a:custGeom>
              <a:rect b="b" l="l" r="r" t="t"/>
              <a:pathLst>
                <a:path extrusionOk="0" h="12921" w="13410">
                  <a:moveTo>
                    <a:pt x="12442" y="0"/>
                  </a:moveTo>
                  <a:cubicBezTo>
                    <a:pt x="12139" y="0"/>
                    <a:pt x="11808" y="137"/>
                    <a:pt x="11542" y="403"/>
                  </a:cubicBezTo>
                  <a:cubicBezTo>
                    <a:pt x="11041" y="903"/>
                    <a:pt x="0" y="12545"/>
                    <a:pt x="367" y="12912"/>
                  </a:cubicBezTo>
                  <a:cubicBezTo>
                    <a:pt x="373" y="12918"/>
                    <a:pt x="382" y="12921"/>
                    <a:pt x="394" y="12921"/>
                  </a:cubicBezTo>
                  <a:cubicBezTo>
                    <a:pt x="1110" y="12921"/>
                    <a:pt x="12383" y="2196"/>
                    <a:pt x="12843" y="1737"/>
                  </a:cubicBezTo>
                  <a:cubicBezTo>
                    <a:pt x="13310" y="1270"/>
                    <a:pt x="13410" y="603"/>
                    <a:pt x="13043" y="236"/>
                  </a:cubicBezTo>
                  <a:cubicBezTo>
                    <a:pt x="12885" y="78"/>
                    <a:pt x="12671" y="0"/>
                    <a:pt x="124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6"/>
            <p:cNvSpPr/>
            <p:nvPr/>
          </p:nvSpPr>
          <p:spPr>
            <a:xfrm>
              <a:off x="13385575" y="830000"/>
              <a:ext cx="248525" cy="390500"/>
            </a:xfrm>
            <a:custGeom>
              <a:rect b="b" l="l" r="r" t="t"/>
              <a:pathLst>
                <a:path extrusionOk="0" h="15620" w="9941">
                  <a:moveTo>
                    <a:pt x="9009" y="1"/>
                  </a:moveTo>
                  <a:cubicBezTo>
                    <a:pt x="8625" y="1"/>
                    <a:pt x="8218" y="255"/>
                    <a:pt x="7973" y="672"/>
                  </a:cubicBezTo>
                  <a:cubicBezTo>
                    <a:pt x="7639" y="1239"/>
                    <a:pt x="0" y="15349"/>
                    <a:pt x="434" y="15616"/>
                  </a:cubicBezTo>
                  <a:cubicBezTo>
                    <a:pt x="438" y="15619"/>
                    <a:pt x="444" y="15620"/>
                    <a:pt x="450" y="15620"/>
                  </a:cubicBezTo>
                  <a:cubicBezTo>
                    <a:pt x="1062" y="15620"/>
                    <a:pt x="9277" y="2168"/>
                    <a:pt x="9607" y="1606"/>
                  </a:cubicBezTo>
                  <a:cubicBezTo>
                    <a:pt x="9941" y="1039"/>
                    <a:pt x="9841" y="338"/>
                    <a:pt x="9407" y="105"/>
                  </a:cubicBezTo>
                  <a:cubicBezTo>
                    <a:pt x="9283" y="34"/>
                    <a:pt x="9147" y="1"/>
                    <a:pt x="90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6"/>
            <p:cNvSpPr/>
            <p:nvPr/>
          </p:nvSpPr>
          <p:spPr>
            <a:xfrm>
              <a:off x="13206275" y="717725"/>
              <a:ext cx="146800" cy="433500"/>
            </a:xfrm>
            <a:custGeom>
              <a:rect b="b" l="l" r="r" t="t"/>
              <a:pathLst>
                <a:path extrusionOk="0" h="17340" w="5872">
                  <a:moveTo>
                    <a:pt x="4941" y="0"/>
                  </a:moveTo>
                  <a:cubicBezTo>
                    <a:pt x="4497" y="0"/>
                    <a:pt x="4049" y="379"/>
                    <a:pt x="3903" y="960"/>
                  </a:cubicBezTo>
                  <a:cubicBezTo>
                    <a:pt x="3737" y="1594"/>
                    <a:pt x="1" y="17205"/>
                    <a:pt x="501" y="17338"/>
                  </a:cubicBezTo>
                  <a:cubicBezTo>
                    <a:pt x="503" y="17339"/>
                    <a:pt x="505" y="17339"/>
                    <a:pt x="507" y="17339"/>
                  </a:cubicBezTo>
                  <a:cubicBezTo>
                    <a:pt x="1007" y="17339"/>
                    <a:pt x="5539" y="2091"/>
                    <a:pt x="5705" y="1427"/>
                  </a:cubicBezTo>
                  <a:cubicBezTo>
                    <a:pt x="5871" y="793"/>
                    <a:pt x="5638" y="159"/>
                    <a:pt x="5138" y="26"/>
                  </a:cubicBezTo>
                  <a:cubicBezTo>
                    <a:pt x="5073" y="9"/>
                    <a:pt x="5007" y="0"/>
                    <a:pt x="4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6" name="Google Shape;1286;p26"/>
          <p:cNvGrpSpPr/>
          <p:nvPr/>
        </p:nvGrpSpPr>
        <p:grpSpPr>
          <a:xfrm rot="-9000314">
            <a:off x="7465155" y="-8992"/>
            <a:ext cx="2296904" cy="1073482"/>
            <a:chOff x="11578450" y="398700"/>
            <a:chExt cx="2926275" cy="1367625"/>
          </a:xfrm>
        </p:grpSpPr>
        <p:sp>
          <p:nvSpPr>
            <p:cNvPr id="1287" name="Google Shape;1287;p26"/>
            <p:cNvSpPr/>
            <p:nvPr/>
          </p:nvSpPr>
          <p:spPr>
            <a:xfrm>
              <a:off x="13127050" y="398700"/>
              <a:ext cx="115950" cy="554875"/>
            </a:xfrm>
            <a:custGeom>
              <a:rect b="b" l="l" r="r" t="t"/>
              <a:pathLst>
                <a:path extrusionOk="0" h="22195" w="4638">
                  <a:moveTo>
                    <a:pt x="3398" y="0"/>
                  </a:moveTo>
                  <a:cubicBezTo>
                    <a:pt x="2817" y="0"/>
                    <a:pt x="2295" y="573"/>
                    <a:pt x="2202" y="1345"/>
                  </a:cubicBezTo>
                  <a:cubicBezTo>
                    <a:pt x="2102" y="2179"/>
                    <a:pt x="1" y="22127"/>
                    <a:pt x="634" y="22194"/>
                  </a:cubicBezTo>
                  <a:cubicBezTo>
                    <a:pt x="636" y="22194"/>
                    <a:pt x="638" y="22194"/>
                    <a:pt x="639" y="22194"/>
                  </a:cubicBezTo>
                  <a:cubicBezTo>
                    <a:pt x="1317" y="22194"/>
                    <a:pt x="4404" y="2477"/>
                    <a:pt x="4504" y="1646"/>
                  </a:cubicBezTo>
                  <a:cubicBezTo>
                    <a:pt x="4637" y="845"/>
                    <a:pt x="4204" y="78"/>
                    <a:pt x="3536" y="11"/>
                  </a:cubicBezTo>
                  <a:cubicBezTo>
                    <a:pt x="3490" y="4"/>
                    <a:pt x="3444" y="0"/>
                    <a:pt x="33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6"/>
            <p:cNvSpPr/>
            <p:nvPr/>
          </p:nvSpPr>
          <p:spPr>
            <a:xfrm>
              <a:off x="12804325" y="404525"/>
              <a:ext cx="115925" cy="554875"/>
            </a:xfrm>
            <a:custGeom>
              <a:rect b="b" l="l" r="r" t="t"/>
              <a:pathLst>
                <a:path extrusionOk="0" h="22195" w="4637">
                  <a:moveTo>
                    <a:pt x="1207" y="1"/>
                  </a:moveTo>
                  <a:cubicBezTo>
                    <a:pt x="1161" y="1"/>
                    <a:pt x="1114" y="4"/>
                    <a:pt x="1068" y="12"/>
                  </a:cubicBezTo>
                  <a:cubicBezTo>
                    <a:pt x="434" y="78"/>
                    <a:pt x="0" y="812"/>
                    <a:pt x="134" y="1646"/>
                  </a:cubicBezTo>
                  <a:cubicBezTo>
                    <a:pt x="234" y="2479"/>
                    <a:pt x="3359" y="22194"/>
                    <a:pt x="4000" y="22194"/>
                  </a:cubicBezTo>
                  <a:cubicBezTo>
                    <a:pt x="4001" y="22194"/>
                    <a:pt x="4002" y="22194"/>
                    <a:pt x="4003" y="22194"/>
                  </a:cubicBezTo>
                  <a:cubicBezTo>
                    <a:pt x="4637" y="22094"/>
                    <a:pt x="2535" y="2180"/>
                    <a:pt x="2435" y="1346"/>
                  </a:cubicBezTo>
                  <a:cubicBezTo>
                    <a:pt x="2343" y="573"/>
                    <a:pt x="1792" y="1"/>
                    <a:pt x="1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6"/>
            <p:cNvSpPr/>
            <p:nvPr/>
          </p:nvSpPr>
          <p:spPr>
            <a:xfrm>
              <a:off x="12440725" y="507475"/>
              <a:ext cx="250200" cy="518675"/>
            </a:xfrm>
            <a:custGeom>
              <a:rect b="b" l="l" r="r" t="t"/>
              <a:pathLst>
                <a:path extrusionOk="0" h="20747" w="10008">
                  <a:moveTo>
                    <a:pt x="1145" y="0"/>
                  </a:moveTo>
                  <a:cubicBezTo>
                    <a:pt x="1027" y="0"/>
                    <a:pt x="911" y="20"/>
                    <a:pt x="801" y="63"/>
                  </a:cubicBezTo>
                  <a:cubicBezTo>
                    <a:pt x="234" y="330"/>
                    <a:pt x="1" y="1131"/>
                    <a:pt x="334" y="1898"/>
                  </a:cubicBezTo>
                  <a:cubicBezTo>
                    <a:pt x="633" y="2693"/>
                    <a:pt x="8704" y="20747"/>
                    <a:pt x="9395" y="20747"/>
                  </a:cubicBezTo>
                  <a:cubicBezTo>
                    <a:pt x="9399" y="20747"/>
                    <a:pt x="9404" y="20746"/>
                    <a:pt x="9407" y="20745"/>
                  </a:cubicBezTo>
                  <a:cubicBezTo>
                    <a:pt x="10008" y="20511"/>
                    <a:pt x="2803" y="1798"/>
                    <a:pt x="2469" y="1031"/>
                  </a:cubicBezTo>
                  <a:cubicBezTo>
                    <a:pt x="2224" y="404"/>
                    <a:pt x="1667" y="0"/>
                    <a:pt x="1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6"/>
            <p:cNvSpPr/>
            <p:nvPr/>
          </p:nvSpPr>
          <p:spPr>
            <a:xfrm>
              <a:off x="12118000" y="701550"/>
              <a:ext cx="366125" cy="448975"/>
            </a:xfrm>
            <a:custGeom>
              <a:rect b="b" l="l" r="r" t="t"/>
              <a:pathLst>
                <a:path extrusionOk="0" h="17959" w="14645">
                  <a:moveTo>
                    <a:pt x="1130" y="1"/>
                  </a:moveTo>
                  <a:cubicBezTo>
                    <a:pt x="903" y="1"/>
                    <a:pt x="686" y="67"/>
                    <a:pt x="501" y="206"/>
                  </a:cubicBezTo>
                  <a:cubicBezTo>
                    <a:pt x="0" y="573"/>
                    <a:pt x="0" y="1440"/>
                    <a:pt x="501" y="2107"/>
                  </a:cubicBezTo>
                  <a:cubicBezTo>
                    <a:pt x="995" y="2767"/>
                    <a:pt x="13350" y="17958"/>
                    <a:pt x="14121" y="17958"/>
                  </a:cubicBezTo>
                  <a:cubicBezTo>
                    <a:pt x="14131" y="17958"/>
                    <a:pt x="14138" y="17956"/>
                    <a:pt x="14144" y="17952"/>
                  </a:cubicBezTo>
                  <a:cubicBezTo>
                    <a:pt x="14644" y="17552"/>
                    <a:pt x="2869" y="1340"/>
                    <a:pt x="2369" y="673"/>
                  </a:cubicBezTo>
                  <a:cubicBezTo>
                    <a:pt x="2020" y="237"/>
                    <a:pt x="1558" y="1"/>
                    <a:pt x="11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6"/>
            <p:cNvSpPr/>
            <p:nvPr/>
          </p:nvSpPr>
          <p:spPr>
            <a:xfrm>
              <a:off x="11852800" y="972500"/>
              <a:ext cx="463700" cy="350100"/>
            </a:xfrm>
            <a:custGeom>
              <a:rect b="b" l="l" r="r" t="t"/>
              <a:pathLst>
                <a:path extrusionOk="0" h="14004" w="18548">
                  <a:moveTo>
                    <a:pt x="1252" y="1"/>
                  </a:moveTo>
                  <a:cubicBezTo>
                    <a:pt x="910" y="1"/>
                    <a:pt x="601" y="126"/>
                    <a:pt x="401" y="376"/>
                  </a:cubicBezTo>
                  <a:cubicBezTo>
                    <a:pt x="1" y="910"/>
                    <a:pt x="234" y="1710"/>
                    <a:pt x="901" y="2244"/>
                  </a:cubicBezTo>
                  <a:cubicBezTo>
                    <a:pt x="1521" y="2733"/>
                    <a:pt x="17068" y="14003"/>
                    <a:pt x="18100" y="14003"/>
                  </a:cubicBezTo>
                  <a:cubicBezTo>
                    <a:pt x="18123" y="14003"/>
                    <a:pt x="18139" y="13997"/>
                    <a:pt x="18147" y="13986"/>
                  </a:cubicBezTo>
                  <a:cubicBezTo>
                    <a:pt x="18547" y="13485"/>
                    <a:pt x="2970" y="876"/>
                    <a:pt x="2302" y="376"/>
                  </a:cubicBezTo>
                  <a:cubicBezTo>
                    <a:pt x="1969" y="126"/>
                    <a:pt x="1594" y="1"/>
                    <a:pt x="1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6"/>
            <p:cNvSpPr/>
            <p:nvPr/>
          </p:nvSpPr>
          <p:spPr>
            <a:xfrm>
              <a:off x="11669350" y="1301625"/>
              <a:ext cx="528725" cy="231475"/>
            </a:xfrm>
            <a:custGeom>
              <a:rect b="b" l="l" r="r" t="t"/>
              <a:pathLst>
                <a:path extrusionOk="0" h="9259" w="21149">
                  <a:moveTo>
                    <a:pt x="1353" y="1"/>
                  </a:moveTo>
                  <a:cubicBezTo>
                    <a:pt x="840" y="1"/>
                    <a:pt x="395" y="240"/>
                    <a:pt x="234" y="654"/>
                  </a:cubicBezTo>
                  <a:cubicBezTo>
                    <a:pt x="0" y="1254"/>
                    <a:pt x="401" y="1988"/>
                    <a:pt x="1168" y="2322"/>
                  </a:cubicBezTo>
                  <a:cubicBezTo>
                    <a:pt x="1906" y="2610"/>
                    <a:pt x="19283" y="9259"/>
                    <a:pt x="20810" y="9259"/>
                  </a:cubicBezTo>
                  <a:cubicBezTo>
                    <a:pt x="20871" y="9259"/>
                    <a:pt x="20906" y="9248"/>
                    <a:pt x="20915" y="9227"/>
                  </a:cubicBezTo>
                  <a:cubicBezTo>
                    <a:pt x="21149" y="8626"/>
                    <a:pt x="2836" y="487"/>
                    <a:pt x="2068" y="153"/>
                  </a:cubicBezTo>
                  <a:cubicBezTo>
                    <a:pt x="1830" y="50"/>
                    <a:pt x="1584" y="1"/>
                    <a:pt x="13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6"/>
            <p:cNvSpPr/>
            <p:nvPr/>
          </p:nvSpPr>
          <p:spPr>
            <a:xfrm>
              <a:off x="11578450" y="1666175"/>
              <a:ext cx="559575" cy="100150"/>
            </a:xfrm>
            <a:custGeom>
              <a:rect b="b" l="l" r="r" t="t"/>
              <a:pathLst>
                <a:path extrusionOk="0" h="4006" w="22383">
                  <a:moveTo>
                    <a:pt x="1504" y="1"/>
                  </a:moveTo>
                  <a:cubicBezTo>
                    <a:pt x="793" y="1"/>
                    <a:pt x="161" y="410"/>
                    <a:pt x="100" y="982"/>
                  </a:cubicBezTo>
                  <a:cubicBezTo>
                    <a:pt x="0" y="1616"/>
                    <a:pt x="601" y="2217"/>
                    <a:pt x="1435" y="2350"/>
                  </a:cubicBezTo>
                  <a:cubicBezTo>
                    <a:pt x="2158" y="2437"/>
                    <a:pt x="17268" y="4005"/>
                    <a:pt x="21301" y="4005"/>
                  </a:cubicBezTo>
                  <a:cubicBezTo>
                    <a:pt x="21917" y="4005"/>
                    <a:pt x="22274" y="3969"/>
                    <a:pt x="22283" y="3885"/>
                  </a:cubicBezTo>
                  <a:cubicBezTo>
                    <a:pt x="22383" y="3251"/>
                    <a:pt x="2569" y="149"/>
                    <a:pt x="1735" y="15"/>
                  </a:cubicBezTo>
                  <a:cubicBezTo>
                    <a:pt x="1658" y="5"/>
                    <a:pt x="1580" y="1"/>
                    <a:pt x="15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6"/>
            <p:cNvSpPr/>
            <p:nvPr/>
          </p:nvSpPr>
          <p:spPr>
            <a:xfrm>
              <a:off x="13945975" y="1625075"/>
              <a:ext cx="558750" cy="100325"/>
            </a:xfrm>
            <a:custGeom>
              <a:rect b="b" l="l" r="r" t="t"/>
              <a:pathLst>
                <a:path extrusionOk="0" h="4013" w="22350">
                  <a:moveTo>
                    <a:pt x="20916" y="0"/>
                  </a:moveTo>
                  <a:cubicBezTo>
                    <a:pt x="20818" y="0"/>
                    <a:pt x="20717" y="8"/>
                    <a:pt x="20615" y="25"/>
                  </a:cubicBezTo>
                  <a:cubicBezTo>
                    <a:pt x="19781" y="125"/>
                    <a:pt x="0" y="3260"/>
                    <a:pt x="67" y="3894"/>
                  </a:cubicBezTo>
                  <a:cubicBezTo>
                    <a:pt x="80" y="3977"/>
                    <a:pt x="431" y="4013"/>
                    <a:pt x="1034" y="4013"/>
                  </a:cubicBezTo>
                  <a:cubicBezTo>
                    <a:pt x="5044" y="4013"/>
                    <a:pt x="20190" y="2413"/>
                    <a:pt x="20915" y="2326"/>
                  </a:cubicBezTo>
                  <a:cubicBezTo>
                    <a:pt x="21749" y="2226"/>
                    <a:pt x="22350" y="1626"/>
                    <a:pt x="22250" y="959"/>
                  </a:cubicBezTo>
                  <a:cubicBezTo>
                    <a:pt x="22191" y="402"/>
                    <a:pt x="21619" y="0"/>
                    <a:pt x="209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6"/>
            <p:cNvSpPr/>
            <p:nvPr/>
          </p:nvSpPr>
          <p:spPr>
            <a:xfrm>
              <a:off x="13874250" y="1263275"/>
              <a:ext cx="529575" cy="231550"/>
            </a:xfrm>
            <a:custGeom>
              <a:rect b="b" l="l" r="r" t="t"/>
              <a:pathLst>
                <a:path extrusionOk="0" h="9262" w="21183">
                  <a:moveTo>
                    <a:pt x="19797" y="0"/>
                  </a:moveTo>
                  <a:cubicBezTo>
                    <a:pt x="19565" y="0"/>
                    <a:pt x="19320" y="49"/>
                    <a:pt x="19081" y="153"/>
                  </a:cubicBezTo>
                  <a:cubicBezTo>
                    <a:pt x="18314" y="453"/>
                    <a:pt x="1" y="8626"/>
                    <a:pt x="267" y="9226"/>
                  </a:cubicBezTo>
                  <a:cubicBezTo>
                    <a:pt x="277" y="9250"/>
                    <a:pt x="316" y="9262"/>
                    <a:pt x="382" y="9262"/>
                  </a:cubicBezTo>
                  <a:cubicBezTo>
                    <a:pt x="1968" y="9262"/>
                    <a:pt x="19245" y="2608"/>
                    <a:pt x="19982" y="2288"/>
                  </a:cubicBezTo>
                  <a:cubicBezTo>
                    <a:pt x="20749" y="1988"/>
                    <a:pt x="21182" y="1220"/>
                    <a:pt x="20949" y="653"/>
                  </a:cubicBezTo>
                  <a:cubicBezTo>
                    <a:pt x="20765" y="240"/>
                    <a:pt x="20312" y="0"/>
                    <a:pt x="19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6"/>
            <p:cNvSpPr/>
            <p:nvPr/>
          </p:nvSpPr>
          <p:spPr>
            <a:xfrm>
              <a:off x="13747500" y="939150"/>
              <a:ext cx="462850" cy="350875"/>
            </a:xfrm>
            <a:custGeom>
              <a:rect b="b" l="l" r="r" t="t"/>
              <a:pathLst>
                <a:path extrusionOk="0" h="14035" w="18514">
                  <a:moveTo>
                    <a:pt x="17263" y="0"/>
                  </a:moveTo>
                  <a:cubicBezTo>
                    <a:pt x="16921" y="0"/>
                    <a:pt x="16545" y="125"/>
                    <a:pt x="16212" y="376"/>
                  </a:cubicBezTo>
                  <a:cubicBezTo>
                    <a:pt x="15545" y="876"/>
                    <a:pt x="0" y="13518"/>
                    <a:pt x="367" y="14019"/>
                  </a:cubicBezTo>
                  <a:cubicBezTo>
                    <a:pt x="376" y="14029"/>
                    <a:pt x="391" y="14034"/>
                    <a:pt x="412" y="14034"/>
                  </a:cubicBezTo>
                  <a:cubicBezTo>
                    <a:pt x="1435" y="14034"/>
                    <a:pt x="16993" y="2734"/>
                    <a:pt x="17646" y="2244"/>
                  </a:cubicBezTo>
                  <a:cubicBezTo>
                    <a:pt x="18313" y="1710"/>
                    <a:pt x="18514" y="909"/>
                    <a:pt x="18113" y="376"/>
                  </a:cubicBezTo>
                  <a:cubicBezTo>
                    <a:pt x="17913" y="125"/>
                    <a:pt x="17605" y="0"/>
                    <a:pt x="17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6"/>
            <p:cNvSpPr/>
            <p:nvPr/>
          </p:nvSpPr>
          <p:spPr>
            <a:xfrm>
              <a:off x="13571525" y="675925"/>
              <a:ext cx="366125" cy="448775"/>
            </a:xfrm>
            <a:custGeom>
              <a:rect b="b" l="l" r="r" t="t"/>
              <a:pathLst>
                <a:path extrusionOk="0" h="17951" w="14645">
                  <a:moveTo>
                    <a:pt x="13524" y="0"/>
                  </a:moveTo>
                  <a:cubicBezTo>
                    <a:pt x="13092" y="0"/>
                    <a:pt x="12610" y="252"/>
                    <a:pt x="12276" y="697"/>
                  </a:cubicBezTo>
                  <a:cubicBezTo>
                    <a:pt x="11776" y="1331"/>
                    <a:pt x="1" y="17576"/>
                    <a:pt x="501" y="17943"/>
                  </a:cubicBezTo>
                  <a:cubicBezTo>
                    <a:pt x="508" y="17948"/>
                    <a:pt x="517" y="17951"/>
                    <a:pt x="527" y="17951"/>
                  </a:cubicBezTo>
                  <a:cubicBezTo>
                    <a:pt x="1352" y="17951"/>
                    <a:pt x="13617" y="2757"/>
                    <a:pt x="14144" y="2098"/>
                  </a:cubicBezTo>
                  <a:cubicBezTo>
                    <a:pt x="14645" y="1431"/>
                    <a:pt x="14645" y="597"/>
                    <a:pt x="14111" y="197"/>
                  </a:cubicBezTo>
                  <a:cubicBezTo>
                    <a:pt x="13944" y="63"/>
                    <a:pt x="13740" y="0"/>
                    <a:pt x="135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6"/>
            <p:cNvSpPr/>
            <p:nvPr/>
          </p:nvSpPr>
          <p:spPr>
            <a:xfrm>
              <a:off x="13360550" y="491550"/>
              <a:ext cx="248525" cy="518775"/>
            </a:xfrm>
            <a:custGeom>
              <a:rect b="b" l="l" r="r" t="t"/>
              <a:pathLst>
                <a:path extrusionOk="0" h="20751" w="9941">
                  <a:moveTo>
                    <a:pt x="8786" y="0"/>
                  </a:moveTo>
                  <a:cubicBezTo>
                    <a:pt x="8274" y="0"/>
                    <a:pt x="7742" y="386"/>
                    <a:pt x="7473" y="1034"/>
                  </a:cubicBezTo>
                  <a:cubicBezTo>
                    <a:pt x="7172" y="1801"/>
                    <a:pt x="1" y="20514"/>
                    <a:pt x="568" y="20748"/>
                  </a:cubicBezTo>
                  <a:cubicBezTo>
                    <a:pt x="571" y="20749"/>
                    <a:pt x="576" y="20750"/>
                    <a:pt x="580" y="20750"/>
                  </a:cubicBezTo>
                  <a:cubicBezTo>
                    <a:pt x="1271" y="20750"/>
                    <a:pt x="9309" y="2664"/>
                    <a:pt x="9641" y="1901"/>
                  </a:cubicBezTo>
                  <a:cubicBezTo>
                    <a:pt x="9941" y="1134"/>
                    <a:pt x="9741" y="300"/>
                    <a:pt x="9140" y="67"/>
                  </a:cubicBezTo>
                  <a:cubicBezTo>
                    <a:pt x="9026" y="22"/>
                    <a:pt x="8906" y="0"/>
                    <a:pt x="87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3_1_1_1">
    <p:spTree>
      <p:nvGrpSpPr>
        <p:cNvPr id="1299" name="Shape 1299"/>
        <p:cNvGrpSpPr/>
        <p:nvPr/>
      </p:nvGrpSpPr>
      <p:grpSpPr>
        <a:xfrm>
          <a:off x="0" y="0"/>
          <a:ext cx="0" cy="0"/>
          <a:chOff x="0" y="0"/>
          <a:chExt cx="0" cy="0"/>
        </a:xfrm>
      </p:grpSpPr>
      <p:grpSp>
        <p:nvGrpSpPr>
          <p:cNvPr id="1300" name="Google Shape;1300;p27"/>
          <p:cNvGrpSpPr/>
          <p:nvPr/>
        </p:nvGrpSpPr>
        <p:grpSpPr>
          <a:xfrm>
            <a:off x="7965190" y="332008"/>
            <a:ext cx="539212" cy="601381"/>
            <a:chOff x="7965190" y="332008"/>
            <a:chExt cx="539212" cy="601381"/>
          </a:xfrm>
        </p:grpSpPr>
        <p:sp>
          <p:nvSpPr>
            <p:cNvPr id="1301" name="Google Shape;1301;p27"/>
            <p:cNvSpPr/>
            <p:nvPr/>
          </p:nvSpPr>
          <p:spPr>
            <a:xfrm>
              <a:off x="8380146" y="701303"/>
              <a:ext cx="124257" cy="232086"/>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7"/>
            <p:cNvSpPr/>
            <p:nvPr/>
          </p:nvSpPr>
          <p:spPr>
            <a:xfrm flipH="1">
              <a:off x="7965190" y="332008"/>
              <a:ext cx="186364" cy="513495"/>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solidFill>
              <a:schemeClr val="accent1"/>
            </a:solid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3" name="Google Shape;1303;p27"/>
          <p:cNvGrpSpPr/>
          <p:nvPr/>
        </p:nvGrpSpPr>
        <p:grpSpPr>
          <a:xfrm>
            <a:off x="982904" y="331999"/>
            <a:ext cx="276863" cy="347663"/>
            <a:chOff x="982904" y="331999"/>
            <a:chExt cx="276863" cy="347663"/>
          </a:xfrm>
        </p:grpSpPr>
        <p:sp>
          <p:nvSpPr>
            <p:cNvPr id="1304" name="Google Shape;1304;p27"/>
            <p:cNvSpPr/>
            <p:nvPr/>
          </p:nvSpPr>
          <p:spPr>
            <a:xfrm>
              <a:off x="982904" y="497849"/>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7"/>
            <p:cNvSpPr/>
            <p:nvPr/>
          </p:nvSpPr>
          <p:spPr>
            <a:xfrm rot="10800000">
              <a:off x="1134104" y="331999"/>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6" name="Google Shape;1306;p27"/>
          <p:cNvGrpSpPr/>
          <p:nvPr/>
        </p:nvGrpSpPr>
        <p:grpSpPr>
          <a:xfrm>
            <a:off x="7260720" y="-530676"/>
            <a:ext cx="3613895" cy="1789295"/>
            <a:chOff x="-15989125" y="-2045000"/>
            <a:chExt cx="3242325" cy="1605325"/>
          </a:xfrm>
        </p:grpSpPr>
        <p:sp>
          <p:nvSpPr>
            <p:cNvPr id="1307" name="Google Shape;1307;p27"/>
            <p:cNvSpPr/>
            <p:nvPr/>
          </p:nvSpPr>
          <p:spPr>
            <a:xfrm>
              <a:off x="-15989125" y="-2045000"/>
              <a:ext cx="3242325" cy="1407675"/>
            </a:xfrm>
            <a:custGeom>
              <a:rect b="b" l="l" r="r" t="t"/>
              <a:pathLst>
                <a:path extrusionOk="0" fill="none" h="56307" w="129693">
                  <a:moveTo>
                    <a:pt x="0" y="0"/>
                  </a:moveTo>
                  <a:cubicBezTo>
                    <a:pt x="0" y="0"/>
                    <a:pt x="66314" y="42330"/>
                    <a:pt x="129693" y="56307"/>
                  </a:cubicBezTo>
                </a:path>
              </a:pathLst>
            </a:custGeom>
            <a:noFill/>
            <a:ln cap="flat" cmpd="sng" w="10850">
              <a:solidFill>
                <a:srgbClr val="3E6996"/>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7"/>
            <p:cNvSpPr/>
            <p:nvPr/>
          </p:nvSpPr>
          <p:spPr>
            <a:xfrm>
              <a:off x="-15538825" y="-1779000"/>
              <a:ext cx="405325" cy="437850"/>
            </a:xfrm>
            <a:custGeom>
              <a:rect b="b" l="l" r="r" t="t"/>
              <a:pathLst>
                <a:path extrusionOk="0" h="17514" w="16213">
                  <a:moveTo>
                    <a:pt x="1" y="1"/>
                  </a:moveTo>
                  <a:lnTo>
                    <a:pt x="1035" y="17513"/>
                  </a:lnTo>
                  <a:lnTo>
                    <a:pt x="16213" y="8774"/>
                  </a:lnTo>
                  <a:lnTo>
                    <a:pt x="1"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7"/>
            <p:cNvSpPr/>
            <p:nvPr/>
          </p:nvSpPr>
          <p:spPr>
            <a:xfrm>
              <a:off x="-14704050" y="-1345350"/>
              <a:ext cx="412825" cy="408650"/>
            </a:xfrm>
            <a:custGeom>
              <a:rect b="b" l="l" r="r" t="t"/>
              <a:pathLst>
                <a:path extrusionOk="0" h="16346" w="16513">
                  <a:moveTo>
                    <a:pt x="0" y="1"/>
                  </a:moveTo>
                  <a:lnTo>
                    <a:pt x="1969" y="16346"/>
                  </a:lnTo>
                  <a:lnTo>
                    <a:pt x="16512" y="7539"/>
                  </a:lnTo>
                  <a:lnTo>
                    <a:pt x="0"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7"/>
            <p:cNvSpPr/>
            <p:nvPr/>
          </p:nvSpPr>
          <p:spPr>
            <a:xfrm>
              <a:off x="-13867625" y="-983425"/>
              <a:ext cx="412825" cy="418675"/>
            </a:xfrm>
            <a:custGeom>
              <a:rect b="b" l="l" r="r" t="t"/>
              <a:pathLst>
                <a:path extrusionOk="0" h="16747" w="16513">
                  <a:moveTo>
                    <a:pt x="1" y="1"/>
                  </a:moveTo>
                  <a:lnTo>
                    <a:pt x="2969" y="16746"/>
                  </a:lnTo>
                  <a:lnTo>
                    <a:pt x="16512" y="5938"/>
                  </a:lnTo>
                  <a:lnTo>
                    <a:pt x="1"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7"/>
            <p:cNvSpPr/>
            <p:nvPr/>
          </p:nvSpPr>
          <p:spPr>
            <a:xfrm>
              <a:off x="-15956600" y="-2024175"/>
              <a:ext cx="417800" cy="448700"/>
            </a:xfrm>
            <a:custGeom>
              <a:rect b="b" l="l" r="r" t="t"/>
              <a:pathLst>
                <a:path extrusionOk="0" h="17948" w="16712">
                  <a:moveTo>
                    <a:pt x="0" y="1"/>
                  </a:moveTo>
                  <a:lnTo>
                    <a:pt x="367" y="17947"/>
                  </a:lnTo>
                  <a:lnTo>
                    <a:pt x="16712" y="9808"/>
                  </a:lnTo>
                  <a:lnTo>
                    <a:pt x="0"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7"/>
            <p:cNvSpPr/>
            <p:nvPr/>
          </p:nvSpPr>
          <p:spPr>
            <a:xfrm>
              <a:off x="-15133525" y="-1559675"/>
              <a:ext cx="429500" cy="422000"/>
            </a:xfrm>
            <a:custGeom>
              <a:rect b="b" l="l" r="r" t="t"/>
              <a:pathLst>
                <a:path extrusionOk="0" h="16880" w="17180">
                  <a:moveTo>
                    <a:pt x="1" y="1"/>
                  </a:moveTo>
                  <a:lnTo>
                    <a:pt x="2202" y="16880"/>
                  </a:lnTo>
                  <a:lnTo>
                    <a:pt x="17179" y="8574"/>
                  </a:lnTo>
                  <a:lnTo>
                    <a:pt x="1"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7"/>
            <p:cNvSpPr/>
            <p:nvPr/>
          </p:nvSpPr>
          <p:spPr>
            <a:xfrm>
              <a:off x="-14291250" y="-1156875"/>
              <a:ext cx="423650" cy="415325"/>
            </a:xfrm>
            <a:custGeom>
              <a:rect b="b" l="l" r="r" t="t"/>
              <a:pathLst>
                <a:path extrusionOk="0" h="16613" w="16946">
                  <a:moveTo>
                    <a:pt x="0" y="0"/>
                  </a:moveTo>
                  <a:lnTo>
                    <a:pt x="2402" y="16612"/>
                  </a:lnTo>
                  <a:lnTo>
                    <a:pt x="16946" y="6939"/>
                  </a:lnTo>
                  <a:lnTo>
                    <a:pt x="0" y="0"/>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7"/>
            <p:cNvSpPr/>
            <p:nvPr/>
          </p:nvSpPr>
          <p:spPr>
            <a:xfrm>
              <a:off x="-13454825" y="-834975"/>
              <a:ext cx="404475" cy="395300"/>
            </a:xfrm>
            <a:custGeom>
              <a:rect b="b" l="l" r="r" t="t"/>
              <a:pathLst>
                <a:path extrusionOk="0" h="15812" w="16179">
                  <a:moveTo>
                    <a:pt x="0" y="0"/>
                  </a:moveTo>
                  <a:lnTo>
                    <a:pt x="4404" y="15812"/>
                  </a:lnTo>
                  <a:lnTo>
                    <a:pt x="16179" y="4904"/>
                  </a:lnTo>
                  <a:lnTo>
                    <a:pt x="0" y="0"/>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5" name="Google Shape;1315;p27"/>
          <p:cNvGrpSpPr/>
          <p:nvPr/>
        </p:nvGrpSpPr>
        <p:grpSpPr>
          <a:xfrm flipH="1">
            <a:off x="-1729130" y="-530676"/>
            <a:ext cx="3613895" cy="1789295"/>
            <a:chOff x="-15989125" y="-2045000"/>
            <a:chExt cx="3242325" cy="1605325"/>
          </a:xfrm>
        </p:grpSpPr>
        <p:sp>
          <p:nvSpPr>
            <p:cNvPr id="1316" name="Google Shape;1316;p27"/>
            <p:cNvSpPr/>
            <p:nvPr/>
          </p:nvSpPr>
          <p:spPr>
            <a:xfrm>
              <a:off x="-15989125" y="-2045000"/>
              <a:ext cx="3242325" cy="1407675"/>
            </a:xfrm>
            <a:custGeom>
              <a:rect b="b" l="l" r="r" t="t"/>
              <a:pathLst>
                <a:path extrusionOk="0" fill="none" h="56307" w="129693">
                  <a:moveTo>
                    <a:pt x="0" y="0"/>
                  </a:moveTo>
                  <a:cubicBezTo>
                    <a:pt x="0" y="0"/>
                    <a:pt x="66314" y="42330"/>
                    <a:pt x="129693" y="56307"/>
                  </a:cubicBezTo>
                </a:path>
              </a:pathLst>
            </a:custGeom>
            <a:noFill/>
            <a:ln cap="flat" cmpd="sng" w="10850">
              <a:solidFill>
                <a:srgbClr val="3E6996"/>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7"/>
            <p:cNvSpPr/>
            <p:nvPr/>
          </p:nvSpPr>
          <p:spPr>
            <a:xfrm>
              <a:off x="-15538825" y="-1779000"/>
              <a:ext cx="405325" cy="437850"/>
            </a:xfrm>
            <a:custGeom>
              <a:rect b="b" l="l" r="r" t="t"/>
              <a:pathLst>
                <a:path extrusionOk="0" h="17514" w="16213">
                  <a:moveTo>
                    <a:pt x="1" y="1"/>
                  </a:moveTo>
                  <a:lnTo>
                    <a:pt x="1035" y="17513"/>
                  </a:lnTo>
                  <a:lnTo>
                    <a:pt x="16213" y="8774"/>
                  </a:lnTo>
                  <a:lnTo>
                    <a:pt x="1"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7"/>
            <p:cNvSpPr/>
            <p:nvPr/>
          </p:nvSpPr>
          <p:spPr>
            <a:xfrm>
              <a:off x="-14704050" y="-1345350"/>
              <a:ext cx="412825" cy="408650"/>
            </a:xfrm>
            <a:custGeom>
              <a:rect b="b" l="l" r="r" t="t"/>
              <a:pathLst>
                <a:path extrusionOk="0" h="16346" w="16513">
                  <a:moveTo>
                    <a:pt x="0" y="1"/>
                  </a:moveTo>
                  <a:lnTo>
                    <a:pt x="1969" y="16346"/>
                  </a:lnTo>
                  <a:lnTo>
                    <a:pt x="16512" y="7539"/>
                  </a:lnTo>
                  <a:lnTo>
                    <a:pt x="0"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7"/>
            <p:cNvSpPr/>
            <p:nvPr/>
          </p:nvSpPr>
          <p:spPr>
            <a:xfrm>
              <a:off x="-13867625" y="-983425"/>
              <a:ext cx="412825" cy="418675"/>
            </a:xfrm>
            <a:custGeom>
              <a:rect b="b" l="l" r="r" t="t"/>
              <a:pathLst>
                <a:path extrusionOk="0" h="16747" w="16513">
                  <a:moveTo>
                    <a:pt x="1" y="1"/>
                  </a:moveTo>
                  <a:lnTo>
                    <a:pt x="2969" y="16746"/>
                  </a:lnTo>
                  <a:lnTo>
                    <a:pt x="16512" y="5938"/>
                  </a:lnTo>
                  <a:lnTo>
                    <a:pt x="1"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7"/>
            <p:cNvSpPr/>
            <p:nvPr/>
          </p:nvSpPr>
          <p:spPr>
            <a:xfrm>
              <a:off x="-15956600" y="-2024175"/>
              <a:ext cx="417800" cy="448700"/>
            </a:xfrm>
            <a:custGeom>
              <a:rect b="b" l="l" r="r" t="t"/>
              <a:pathLst>
                <a:path extrusionOk="0" h="17948" w="16712">
                  <a:moveTo>
                    <a:pt x="0" y="1"/>
                  </a:moveTo>
                  <a:lnTo>
                    <a:pt x="367" y="17947"/>
                  </a:lnTo>
                  <a:lnTo>
                    <a:pt x="16712" y="9808"/>
                  </a:lnTo>
                  <a:lnTo>
                    <a:pt x="0"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7"/>
            <p:cNvSpPr/>
            <p:nvPr/>
          </p:nvSpPr>
          <p:spPr>
            <a:xfrm>
              <a:off x="-15133525" y="-1559675"/>
              <a:ext cx="429500" cy="422000"/>
            </a:xfrm>
            <a:custGeom>
              <a:rect b="b" l="l" r="r" t="t"/>
              <a:pathLst>
                <a:path extrusionOk="0" h="16880" w="17180">
                  <a:moveTo>
                    <a:pt x="1" y="1"/>
                  </a:moveTo>
                  <a:lnTo>
                    <a:pt x="2202" y="16880"/>
                  </a:lnTo>
                  <a:lnTo>
                    <a:pt x="17179" y="8574"/>
                  </a:lnTo>
                  <a:lnTo>
                    <a:pt x="1"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7"/>
            <p:cNvSpPr/>
            <p:nvPr/>
          </p:nvSpPr>
          <p:spPr>
            <a:xfrm>
              <a:off x="-14291250" y="-1156875"/>
              <a:ext cx="423650" cy="415325"/>
            </a:xfrm>
            <a:custGeom>
              <a:rect b="b" l="l" r="r" t="t"/>
              <a:pathLst>
                <a:path extrusionOk="0" h="16613" w="16946">
                  <a:moveTo>
                    <a:pt x="0" y="0"/>
                  </a:moveTo>
                  <a:lnTo>
                    <a:pt x="2402" y="16612"/>
                  </a:lnTo>
                  <a:lnTo>
                    <a:pt x="16946" y="6939"/>
                  </a:lnTo>
                  <a:lnTo>
                    <a:pt x="0" y="0"/>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7"/>
            <p:cNvSpPr/>
            <p:nvPr/>
          </p:nvSpPr>
          <p:spPr>
            <a:xfrm>
              <a:off x="-13454825" y="-834975"/>
              <a:ext cx="404475" cy="395300"/>
            </a:xfrm>
            <a:custGeom>
              <a:rect b="b" l="l" r="r" t="t"/>
              <a:pathLst>
                <a:path extrusionOk="0" h="15812" w="16179">
                  <a:moveTo>
                    <a:pt x="0" y="0"/>
                  </a:moveTo>
                  <a:lnTo>
                    <a:pt x="4404" y="15812"/>
                  </a:lnTo>
                  <a:lnTo>
                    <a:pt x="16179" y="4904"/>
                  </a:lnTo>
                  <a:lnTo>
                    <a:pt x="0" y="0"/>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327" name="Shape 13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6" name="Shape 146"/>
        <p:cNvGrpSpPr/>
        <p:nvPr/>
      </p:nvGrpSpPr>
      <p:grpSpPr>
        <a:xfrm>
          <a:off x="0" y="0"/>
          <a:ext cx="0" cy="0"/>
          <a:chOff x="0" y="0"/>
          <a:chExt cx="0" cy="0"/>
        </a:xfrm>
      </p:grpSpPr>
      <p:grpSp>
        <p:nvGrpSpPr>
          <p:cNvPr id="147" name="Google Shape;147;p4"/>
          <p:cNvGrpSpPr/>
          <p:nvPr/>
        </p:nvGrpSpPr>
        <p:grpSpPr>
          <a:xfrm>
            <a:off x="-1112391" y="497853"/>
            <a:ext cx="9899938" cy="5464165"/>
            <a:chOff x="-1112391" y="497853"/>
            <a:chExt cx="9899938" cy="5464165"/>
          </a:xfrm>
        </p:grpSpPr>
        <p:sp>
          <p:nvSpPr>
            <p:cNvPr id="148" name="Google Shape;148;p4"/>
            <p:cNvSpPr/>
            <p:nvPr/>
          </p:nvSpPr>
          <p:spPr>
            <a:xfrm>
              <a:off x="8578571" y="497853"/>
              <a:ext cx="124257" cy="232086"/>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4"/>
            <p:cNvSpPr/>
            <p:nvPr/>
          </p:nvSpPr>
          <p:spPr>
            <a:xfrm>
              <a:off x="8661884" y="1137199"/>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 name="Google Shape;150;p4"/>
            <p:cNvGrpSpPr/>
            <p:nvPr/>
          </p:nvGrpSpPr>
          <p:grpSpPr>
            <a:xfrm>
              <a:off x="-1112391" y="3867142"/>
              <a:ext cx="2194616" cy="2094876"/>
              <a:chOff x="3623439" y="713106"/>
              <a:chExt cx="1821409" cy="1819575"/>
            </a:xfrm>
          </p:grpSpPr>
          <p:sp>
            <p:nvSpPr>
              <p:cNvPr id="151" name="Google Shape;151;p4"/>
              <p:cNvSpPr/>
              <p:nvPr/>
            </p:nvSpPr>
            <p:spPr>
              <a:xfrm>
                <a:off x="4585469" y="713106"/>
                <a:ext cx="72079" cy="345107"/>
              </a:xfrm>
              <a:custGeom>
                <a:rect b="b" l="l" r="r" t="t"/>
                <a:pathLst>
                  <a:path extrusionOk="0" h="23322" w="4871">
                    <a:moveTo>
                      <a:pt x="3640" y="0"/>
                    </a:moveTo>
                    <a:cubicBezTo>
                      <a:pt x="3009" y="0"/>
                      <a:pt x="2429" y="614"/>
                      <a:pt x="2302" y="1439"/>
                    </a:cubicBezTo>
                    <a:cubicBezTo>
                      <a:pt x="2202" y="2307"/>
                      <a:pt x="0" y="23222"/>
                      <a:pt x="701" y="23322"/>
                    </a:cubicBezTo>
                    <a:cubicBezTo>
                      <a:pt x="702" y="23322"/>
                      <a:pt x="703" y="23322"/>
                      <a:pt x="704" y="23322"/>
                    </a:cubicBezTo>
                    <a:cubicBezTo>
                      <a:pt x="1379" y="23322"/>
                      <a:pt x="4637" y="2606"/>
                      <a:pt x="4737" y="1740"/>
                    </a:cubicBezTo>
                    <a:cubicBezTo>
                      <a:pt x="4871" y="872"/>
                      <a:pt x="4404" y="105"/>
                      <a:pt x="3736" y="5"/>
                    </a:cubicBezTo>
                    <a:cubicBezTo>
                      <a:pt x="3704" y="2"/>
                      <a:pt x="3672" y="0"/>
                      <a:pt x="3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4"/>
              <p:cNvSpPr/>
              <p:nvPr/>
            </p:nvSpPr>
            <p:spPr>
              <a:xfrm>
                <a:off x="4385067" y="716554"/>
                <a:ext cx="72079" cy="345122"/>
              </a:xfrm>
              <a:custGeom>
                <a:rect b="b" l="l" r="r" t="t"/>
                <a:pathLst>
                  <a:path extrusionOk="0" h="23323" w="4871">
                    <a:moveTo>
                      <a:pt x="1231" y="1"/>
                    </a:moveTo>
                    <a:cubicBezTo>
                      <a:pt x="1199" y="1"/>
                      <a:pt x="1167" y="2"/>
                      <a:pt x="1135" y="6"/>
                    </a:cubicBezTo>
                    <a:cubicBezTo>
                      <a:pt x="467" y="106"/>
                      <a:pt x="0" y="873"/>
                      <a:pt x="101" y="1740"/>
                    </a:cubicBezTo>
                    <a:cubicBezTo>
                      <a:pt x="234" y="2606"/>
                      <a:pt x="3526" y="23322"/>
                      <a:pt x="4200" y="23322"/>
                    </a:cubicBezTo>
                    <a:cubicBezTo>
                      <a:pt x="4201" y="23322"/>
                      <a:pt x="4202" y="23322"/>
                      <a:pt x="4203" y="23322"/>
                    </a:cubicBezTo>
                    <a:cubicBezTo>
                      <a:pt x="4871" y="23222"/>
                      <a:pt x="2669" y="2307"/>
                      <a:pt x="2536" y="1440"/>
                    </a:cubicBezTo>
                    <a:cubicBezTo>
                      <a:pt x="2440" y="615"/>
                      <a:pt x="1862" y="1"/>
                      <a:pt x="1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4"/>
              <p:cNvSpPr/>
              <p:nvPr/>
            </p:nvSpPr>
            <p:spPr>
              <a:xfrm>
                <a:off x="4158991" y="780849"/>
                <a:ext cx="155507" cy="322334"/>
              </a:xfrm>
              <a:custGeom>
                <a:rect b="b" l="l" r="r" t="t"/>
                <a:pathLst>
                  <a:path extrusionOk="0" h="21783" w="10509">
                    <a:moveTo>
                      <a:pt x="1225" y="1"/>
                    </a:moveTo>
                    <a:cubicBezTo>
                      <a:pt x="1104" y="1"/>
                      <a:pt x="984" y="21"/>
                      <a:pt x="868" y="64"/>
                    </a:cubicBezTo>
                    <a:cubicBezTo>
                      <a:pt x="234" y="331"/>
                      <a:pt x="1" y="1198"/>
                      <a:pt x="334" y="1999"/>
                    </a:cubicBezTo>
                    <a:cubicBezTo>
                      <a:pt x="666" y="2827"/>
                      <a:pt x="9123" y="21782"/>
                      <a:pt x="9860" y="21782"/>
                    </a:cubicBezTo>
                    <a:cubicBezTo>
                      <a:pt x="9865" y="21782"/>
                      <a:pt x="9870" y="21781"/>
                      <a:pt x="9875" y="21779"/>
                    </a:cubicBezTo>
                    <a:cubicBezTo>
                      <a:pt x="10508" y="21512"/>
                      <a:pt x="2936" y="1898"/>
                      <a:pt x="2603" y="1065"/>
                    </a:cubicBezTo>
                    <a:cubicBezTo>
                      <a:pt x="2330" y="410"/>
                      <a:pt x="1768" y="1"/>
                      <a:pt x="12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4"/>
              <p:cNvSpPr/>
              <p:nvPr/>
            </p:nvSpPr>
            <p:spPr>
              <a:xfrm>
                <a:off x="3958588" y="901449"/>
                <a:ext cx="227571" cy="278800"/>
              </a:xfrm>
              <a:custGeom>
                <a:rect b="b" l="l" r="r" t="t"/>
                <a:pathLst>
                  <a:path extrusionOk="0" h="18841" w="15379">
                    <a:moveTo>
                      <a:pt x="1174" y="1"/>
                    </a:moveTo>
                    <a:cubicBezTo>
                      <a:pt x="939" y="1"/>
                      <a:pt x="717" y="71"/>
                      <a:pt x="535" y="220"/>
                    </a:cubicBezTo>
                    <a:cubicBezTo>
                      <a:pt x="1" y="620"/>
                      <a:pt x="1" y="1521"/>
                      <a:pt x="535" y="2221"/>
                    </a:cubicBezTo>
                    <a:cubicBezTo>
                      <a:pt x="1062" y="2880"/>
                      <a:pt x="13993" y="18840"/>
                      <a:pt x="14820" y="18840"/>
                    </a:cubicBezTo>
                    <a:cubicBezTo>
                      <a:pt x="14830" y="18840"/>
                      <a:pt x="14838" y="18838"/>
                      <a:pt x="14845" y="18833"/>
                    </a:cubicBezTo>
                    <a:cubicBezTo>
                      <a:pt x="15379" y="18433"/>
                      <a:pt x="3003" y="1421"/>
                      <a:pt x="2469" y="720"/>
                    </a:cubicBezTo>
                    <a:cubicBezTo>
                      <a:pt x="2118" y="260"/>
                      <a:pt x="1623" y="1"/>
                      <a:pt x="1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4"/>
              <p:cNvSpPr/>
              <p:nvPr/>
            </p:nvSpPr>
            <p:spPr>
              <a:xfrm>
                <a:off x="3793729" y="1070052"/>
                <a:ext cx="288285" cy="217449"/>
              </a:xfrm>
              <a:custGeom>
                <a:rect b="b" l="l" r="r" t="t"/>
                <a:pathLst>
                  <a:path extrusionOk="0" h="14695" w="19482">
                    <a:moveTo>
                      <a:pt x="1314" y="0"/>
                    </a:moveTo>
                    <a:cubicBezTo>
                      <a:pt x="951" y="0"/>
                      <a:pt x="618" y="134"/>
                      <a:pt x="401" y="401"/>
                    </a:cubicBezTo>
                    <a:cubicBezTo>
                      <a:pt x="1" y="934"/>
                      <a:pt x="234" y="1802"/>
                      <a:pt x="935" y="2335"/>
                    </a:cubicBezTo>
                    <a:cubicBezTo>
                      <a:pt x="1620" y="2858"/>
                      <a:pt x="17935" y="14694"/>
                      <a:pt x="19000" y="14694"/>
                    </a:cubicBezTo>
                    <a:cubicBezTo>
                      <a:pt x="19023" y="14694"/>
                      <a:pt x="19039" y="14689"/>
                      <a:pt x="19048" y="14678"/>
                    </a:cubicBezTo>
                    <a:cubicBezTo>
                      <a:pt x="19481" y="14144"/>
                      <a:pt x="3103" y="934"/>
                      <a:pt x="2402" y="401"/>
                    </a:cubicBezTo>
                    <a:cubicBezTo>
                      <a:pt x="2069" y="134"/>
                      <a:pt x="1677" y="0"/>
                      <a:pt x="1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4"/>
              <p:cNvSpPr/>
              <p:nvPr/>
            </p:nvSpPr>
            <p:spPr>
              <a:xfrm>
                <a:off x="3679211" y="1274627"/>
                <a:ext cx="329244" cy="143447"/>
              </a:xfrm>
              <a:custGeom>
                <a:rect b="b" l="l" r="r" t="t"/>
                <a:pathLst>
                  <a:path extrusionOk="0" h="9694" w="22250">
                    <a:moveTo>
                      <a:pt x="1463" y="0"/>
                    </a:moveTo>
                    <a:cubicBezTo>
                      <a:pt x="924" y="0"/>
                      <a:pt x="452" y="247"/>
                      <a:pt x="268" y="686"/>
                    </a:cubicBezTo>
                    <a:cubicBezTo>
                      <a:pt x="1" y="1286"/>
                      <a:pt x="468" y="2087"/>
                      <a:pt x="1268" y="2420"/>
                    </a:cubicBezTo>
                    <a:cubicBezTo>
                      <a:pt x="2038" y="2741"/>
                      <a:pt x="20234" y="9693"/>
                      <a:pt x="21869" y="9693"/>
                    </a:cubicBezTo>
                    <a:cubicBezTo>
                      <a:pt x="21934" y="9693"/>
                      <a:pt x="21973" y="9682"/>
                      <a:pt x="21983" y="9659"/>
                    </a:cubicBezTo>
                    <a:cubicBezTo>
                      <a:pt x="22250" y="9025"/>
                      <a:pt x="3003" y="486"/>
                      <a:pt x="2202" y="152"/>
                    </a:cubicBezTo>
                    <a:cubicBezTo>
                      <a:pt x="1956" y="49"/>
                      <a:pt x="1703" y="0"/>
                      <a:pt x="1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4"/>
              <p:cNvSpPr/>
              <p:nvPr/>
            </p:nvSpPr>
            <p:spPr>
              <a:xfrm>
                <a:off x="3623439" y="1501118"/>
                <a:ext cx="347504" cy="62431"/>
              </a:xfrm>
              <a:custGeom>
                <a:rect b="b" l="l" r="r" t="t"/>
                <a:pathLst>
                  <a:path extrusionOk="0" h="4219" w="23484">
                    <a:moveTo>
                      <a:pt x="1506" y="1"/>
                    </a:moveTo>
                    <a:cubicBezTo>
                      <a:pt x="766" y="1"/>
                      <a:pt x="156" y="434"/>
                      <a:pt x="67" y="1024"/>
                    </a:cubicBezTo>
                    <a:cubicBezTo>
                      <a:pt x="0" y="1691"/>
                      <a:pt x="634" y="2325"/>
                      <a:pt x="1501" y="2459"/>
                    </a:cubicBezTo>
                    <a:cubicBezTo>
                      <a:pt x="2255" y="2546"/>
                      <a:pt x="18141" y="4219"/>
                      <a:pt x="22362" y="4219"/>
                    </a:cubicBezTo>
                    <a:cubicBezTo>
                      <a:pt x="22999" y="4219"/>
                      <a:pt x="23371" y="4181"/>
                      <a:pt x="23384" y="4093"/>
                    </a:cubicBezTo>
                    <a:cubicBezTo>
                      <a:pt x="23484" y="3426"/>
                      <a:pt x="2669" y="124"/>
                      <a:pt x="1802" y="24"/>
                    </a:cubicBezTo>
                    <a:cubicBezTo>
                      <a:pt x="1701" y="8"/>
                      <a:pt x="1603" y="1"/>
                      <a:pt x="1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4"/>
              <p:cNvSpPr/>
              <p:nvPr/>
            </p:nvSpPr>
            <p:spPr>
              <a:xfrm>
                <a:off x="3626887" y="1707898"/>
                <a:ext cx="347016" cy="62786"/>
              </a:xfrm>
              <a:custGeom>
                <a:rect b="b" l="l" r="r" t="t"/>
                <a:pathLst>
                  <a:path extrusionOk="0" h="4243" w="23451">
                    <a:moveTo>
                      <a:pt x="22364" y="1"/>
                    </a:moveTo>
                    <a:cubicBezTo>
                      <a:pt x="18146" y="1"/>
                      <a:pt x="2256" y="1678"/>
                      <a:pt x="1502" y="1794"/>
                    </a:cubicBezTo>
                    <a:cubicBezTo>
                      <a:pt x="635" y="1894"/>
                      <a:pt x="1" y="2528"/>
                      <a:pt x="101" y="3195"/>
                    </a:cubicBezTo>
                    <a:cubicBezTo>
                      <a:pt x="162" y="3802"/>
                      <a:pt x="801" y="4243"/>
                      <a:pt x="1569" y="4243"/>
                    </a:cubicBezTo>
                    <a:cubicBezTo>
                      <a:pt x="1645" y="4243"/>
                      <a:pt x="1723" y="4238"/>
                      <a:pt x="1802" y="4229"/>
                    </a:cubicBezTo>
                    <a:cubicBezTo>
                      <a:pt x="2669" y="4096"/>
                      <a:pt x="23451" y="793"/>
                      <a:pt x="23384" y="126"/>
                    </a:cubicBezTo>
                    <a:cubicBezTo>
                      <a:pt x="23371" y="39"/>
                      <a:pt x="23000" y="1"/>
                      <a:pt x="223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
              <p:cNvSpPr/>
              <p:nvPr/>
            </p:nvSpPr>
            <p:spPr>
              <a:xfrm>
                <a:off x="3689584" y="1851419"/>
                <a:ext cx="328741" cy="143935"/>
              </a:xfrm>
              <a:custGeom>
                <a:rect b="b" l="l" r="r" t="t"/>
                <a:pathLst>
                  <a:path extrusionOk="0" h="9727" w="22216">
                    <a:moveTo>
                      <a:pt x="21836" y="0"/>
                    </a:moveTo>
                    <a:cubicBezTo>
                      <a:pt x="20209" y="0"/>
                      <a:pt x="2036" y="6985"/>
                      <a:pt x="1234" y="7306"/>
                    </a:cubicBezTo>
                    <a:cubicBezTo>
                      <a:pt x="434" y="7640"/>
                      <a:pt x="0" y="8440"/>
                      <a:pt x="234" y="9041"/>
                    </a:cubicBezTo>
                    <a:cubicBezTo>
                      <a:pt x="418" y="9479"/>
                      <a:pt x="890" y="9726"/>
                      <a:pt x="1429" y="9726"/>
                    </a:cubicBezTo>
                    <a:cubicBezTo>
                      <a:pt x="1669" y="9726"/>
                      <a:pt x="1922" y="9677"/>
                      <a:pt x="2168" y="9574"/>
                    </a:cubicBezTo>
                    <a:cubicBezTo>
                      <a:pt x="3002" y="9241"/>
                      <a:pt x="22216" y="668"/>
                      <a:pt x="21949" y="34"/>
                    </a:cubicBezTo>
                    <a:cubicBezTo>
                      <a:pt x="21939" y="11"/>
                      <a:pt x="21900" y="0"/>
                      <a:pt x="21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
              <p:cNvSpPr/>
              <p:nvPr/>
            </p:nvSpPr>
            <p:spPr>
              <a:xfrm>
                <a:off x="3809533" y="1978530"/>
                <a:ext cx="287782" cy="217938"/>
              </a:xfrm>
              <a:custGeom>
                <a:rect b="b" l="l" r="r" t="t"/>
                <a:pathLst>
                  <a:path extrusionOk="0" h="14728" w="19448">
                    <a:moveTo>
                      <a:pt x="19000" y="0"/>
                    </a:moveTo>
                    <a:cubicBezTo>
                      <a:pt x="17935" y="0"/>
                      <a:pt x="1587" y="11870"/>
                      <a:pt x="934" y="12393"/>
                    </a:cubicBezTo>
                    <a:cubicBezTo>
                      <a:pt x="234" y="12926"/>
                      <a:pt x="0" y="13794"/>
                      <a:pt x="400" y="14327"/>
                    </a:cubicBezTo>
                    <a:cubicBezTo>
                      <a:pt x="617" y="14594"/>
                      <a:pt x="951" y="14728"/>
                      <a:pt x="1313" y="14728"/>
                    </a:cubicBezTo>
                    <a:cubicBezTo>
                      <a:pt x="1676" y="14728"/>
                      <a:pt x="2068" y="14594"/>
                      <a:pt x="2402" y="14327"/>
                    </a:cubicBezTo>
                    <a:cubicBezTo>
                      <a:pt x="3102" y="13794"/>
                      <a:pt x="19447" y="551"/>
                      <a:pt x="19047" y="17"/>
                    </a:cubicBezTo>
                    <a:cubicBezTo>
                      <a:pt x="19039" y="6"/>
                      <a:pt x="19023" y="0"/>
                      <a:pt x="190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4"/>
              <p:cNvSpPr/>
              <p:nvPr/>
            </p:nvSpPr>
            <p:spPr>
              <a:xfrm>
                <a:off x="3979319" y="2081313"/>
                <a:ext cx="227082" cy="278962"/>
              </a:xfrm>
              <a:custGeom>
                <a:rect b="b" l="l" r="r" t="t"/>
                <a:pathLst>
                  <a:path extrusionOk="0" h="18852" w="15346">
                    <a:moveTo>
                      <a:pt x="14784" y="1"/>
                    </a:moveTo>
                    <a:cubicBezTo>
                      <a:pt x="13934" y="1"/>
                      <a:pt x="1028" y="15963"/>
                      <a:pt x="501" y="16655"/>
                    </a:cubicBezTo>
                    <a:cubicBezTo>
                      <a:pt x="1" y="17355"/>
                      <a:pt x="1" y="18222"/>
                      <a:pt x="535" y="18656"/>
                    </a:cubicBezTo>
                    <a:cubicBezTo>
                      <a:pt x="711" y="18788"/>
                      <a:pt x="923" y="18851"/>
                      <a:pt x="1148" y="18851"/>
                    </a:cubicBezTo>
                    <a:cubicBezTo>
                      <a:pt x="1605" y="18851"/>
                      <a:pt x="2112" y="18592"/>
                      <a:pt x="2469" y="18122"/>
                    </a:cubicBezTo>
                    <a:cubicBezTo>
                      <a:pt x="3003" y="17455"/>
                      <a:pt x="15345" y="410"/>
                      <a:pt x="14811" y="9"/>
                    </a:cubicBezTo>
                    <a:cubicBezTo>
                      <a:pt x="14804" y="4"/>
                      <a:pt x="14795" y="1"/>
                      <a:pt x="147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4"/>
              <p:cNvSpPr/>
              <p:nvPr/>
            </p:nvSpPr>
            <p:spPr>
              <a:xfrm>
                <a:off x="4183184" y="2152489"/>
                <a:ext cx="155004" cy="322497"/>
              </a:xfrm>
              <a:custGeom>
                <a:rect b="b" l="l" r="r" t="t"/>
                <a:pathLst>
                  <a:path extrusionOk="0" h="21794" w="10475">
                    <a:moveTo>
                      <a:pt x="9827" y="0"/>
                    </a:moveTo>
                    <a:cubicBezTo>
                      <a:pt x="9090" y="0"/>
                      <a:pt x="665" y="18989"/>
                      <a:pt x="334" y="19784"/>
                    </a:cubicBezTo>
                    <a:cubicBezTo>
                      <a:pt x="0" y="20584"/>
                      <a:pt x="234" y="21451"/>
                      <a:pt x="868" y="21718"/>
                    </a:cubicBezTo>
                    <a:cubicBezTo>
                      <a:pt x="983" y="21770"/>
                      <a:pt x="1105" y="21794"/>
                      <a:pt x="1231" y="21794"/>
                    </a:cubicBezTo>
                    <a:cubicBezTo>
                      <a:pt x="1758" y="21794"/>
                      <a:pt x="2333" y="21365"/>
                      <a:pt x="2602" y="20718"/>
                    </a:cubicBezTo>
                    <a:cubicBezTo>
                      <a:pt x="2936" y="19917"/>
                      <a:pt x="10475" y="270"/>
                      <a:pt x="9841" y="3"/>
                    </a:cubicBezTo>
                    <a:cubicBezTo>
                      <a:pt x="9836" y="1"/>
                      <a:pt x="9832" y="0"/>
                      <a:pt x="98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
              <p:cNvSpPr/>
              <p:nvPr/>
            </p:nvSpPr>
            <p:spPr>
              <a:xfrm>
                <a:off x="4411229" y="2187559"/>
                <a:ext cx="71590" cy="345122"/>
              </a:xfrm>
              <a:custGeom>
                <a:rect b="b" l="l" r="r" t="t"/>
                <a:pathLst>
                  <a:path extrusionOk="0" h="23323" w="4838">
                    <a:moveTo>
                      <a:pt x="4167" y="1"/>
                    </a:moveTo>
                    <a:cubicBezTo>
                      <a:pt x="3492" y="1"/>
                      <a:pt x="200" y="20717"/>
                      <a:pt x="100" y="21583"/>
                    </a:cubicBezTo>
                    <a:cubicBezTo>
                      <a:pt x="0" y="22451"/>
                      <a:pt x="434" y="23218"/>
                      <a:pt x="1101" y="23318"/>
                    </a:cubicBezTo>
                    <a:cubicBezTo>
                      <a:pt x="1133" y="23321"/>
                      <a:pt x="1166" y="23323"/>
                      <a:pt x="1198" y="23323"/>
                    </a:cubicBezTo>
                    <a:cubicBezTo>
                      <a:pt x="1828" y="23323"/>
                      <a:pt x="2409" y="22709"/>
                      <a:pt x="2536" y="21883"/>
                    </a:cubicBezTo>
                    <a:cubicBezTo>
                      <a:pt x="2636" y="21016"/>
                      <a:pt x="4837" y="101"/>
                      <a:pt x="4170" y="1"/>
                    </a:cubicBezTo>
                    <a:cubicBezTo>
                      <a:pt x="4169" y="1"/>
                      <a:pt x="4168" y="1"/>
                      <a:pt x="4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
              <p:cNvSpPr/>
              <p:nvPr/>
            </p:nvSpPr>
            <p:spPr>
              <a:xfrm>
                <a:off x="4611143" y="2184111"/>
                <a:ext cx="72079" cy="345122"/>
              </a:xfrm>
              <a:custGeom>
                <a:rect b="b" l="l" r="r" t="t"/>
                <a:pathLst>
                  <a:path extrusionOk="0" h="23323" w="4871">
                    <a:moveTo>
                      <a:pt x="670" y="0"/>
                    </a:moveTo>
                    <a:cubicBezTo>
                      <a:pt x="669" y="0"/>
                      <a:pt x="668" y="1"/>
                      <a:pt x="667" y="1"/>
                    </a:cubicBezTo>
                    <a:cubicBezTo>
                      <a:pt x="0" y="101"/>
                      <a:pt x="2202" y="21016"/>
                      <a:pt x="2335" y="21883"/>
                    </a:cubicBezTo>
                    <a:cubicBezTo>
                      <a:pt x="2430" y="22708"/>
                      <a:pt x="3009" y="23322"/>
                      <a:pt x="3668" y="23322"/>
                    </a:cubicBezTo>
                    <a:cubicBezTo>
                      <a:pt x="3702" y="23322"/>
                      <a:pt x="3735" y="23321"/>
                      <a:pt x="3769" y="23317"/>
                    </a:cubicBezTo>
                    <a:cubicBezTo>
                      <a:pt x="4437" y="23217"/>
                      <a:pt x="4870" y="22450"/>
                      <a:pt x="4770" y="21583"/>
                    </a:cubicBezTo>
                    <a:cubicBezTo>
                      <a:pt x="4637" y="20717"/>
                      <a:pt x="1345"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4"/>
              <p:cNvSpPr/>
              <p:nvPr/>
            </p:nvSpPr>
            <p:spPr>
              <a:xfrm>
                <a:off x="4754279" y="2142604"/>
                <a:ext cx="155004" cy="322334"/>
              </a:xfrm>
              <a:custGeom>
                <a:rect b="b" l="l" r="r" t="t"/>
                <a:pathLst>
                  <a:path extrusionOk="0" h="21783" w="10475">
                    <a:moveTo>
                      <a:pt x="615" y="1"/>
                    </a:moveTo>
                    <a:cubicBezTo>
                      <a:pt x="610" y="1"/>
                      <a:pt x="605" y="2"/>
                      <a:pt x="601" y="4"/>
                    </a:cubicBezTo>
                    <a:cubicBezTo>
                      <a:pt x="1" y="270"/>
                      <a:pt x="7539" y="19918"/>
                      <a:pt x="7873" y="20718"/>
                    </a:cubicBezTo>
                    <a:cubicBezTo>
                      <a:pt x="8146" y="21373"/>
                      <a:pt x="8730" y="21782"/>
                      <a:pt x="9263" y="21782"/>
                    </a:cubicBezTo>
                    <a:cubicBezTo>
                      <a:pt x="9382" y="21782"/>
                      <a:pt x="9498" y="21762"/>
                      <a:pt x="9607" y="21719"/>
                    </a:cubicBezTo>
                    <a:cubicBezTo>
                      <a:pt x="10241" y="21452"/>
                      <a:pt x="10475" y="20585"/>
                      <a:pt x="10141" y="19784"/>
                    </a:cubicBezTo>
                    <a:cubicBezTo>
                      <a:pt x="9810" y="18989"/>
                      <a:pt x="1352" y="1"/>
                      <a:pt x="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4"/>
              <p:cNvSpPr/>
              <p:nvPr/>
            </p:nvSpPr>
            <p:spPr>
              <a:xfrm>
                <a:off x="4882130" y="2065539"/>
                <a:ext cx="228044" cy="278933"/>
              </a:xfrm>
              <a:custGeom>
                <a:rect b="b" l="l" r="r" t="t"/>
                <a:pathLst>
                  <a:path extrusionOk="0" h="18850" w="15411">
                    <a:moveTo>
                      <a:pt x="559" y="1"/>
                    </a:moveTo>
                    <a:cubicBezTo>
                      <a:pt x="549" y="1"/>
                      <a:pt x="540" y="3"/>
                      <a:pt x="534" y="8"/>
                    </a:cubicBezTo>
                    <a:cubicBezTo>
                      <a:pt x="0" y="408"/>
                      <a:pt x="12376" y="17454"/>
                      <a:pt x="12909" y="18121"/>
                    </a:cubicBezTo>
                    <a:cubicBezTo>
                      <a:pt x="13267" y="18590"/>
                      <a:pt x="13774" y="18850"/>
                      <a:pt x="14230" y="18850"/>
                    </a:cubicBezTo>
                    <a:cubicBezTo>
                      <a:pt x="14455" y="18850"/>
                      <a:pt x="14668" y="18787"/>
                      <a:pt x="14844" y="18655"/>
                    </a:cubicBezTo>
                    <a:cubicBezTo>
                      <a:pt x="15378" y="18221"/>
                      <a:pt x="15411" y="17320"/>
                      <a:pt x="14877" y="16653"/>
                    </a:cubicBezTo>
                    <a:cubicBezTo>
                      <a:pt x="14350" y="15961"/>
                      <a:pt x="138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
              <p:cNvSpPr/>
              <p:nvPr/>
            </p:nvSpPr>
            <p:spPr>
              <a:xfrm>
                <a:off x="4986274" y="1958287"/>
                <a:ext cx="288270" cy="217701"/>
              </a:xfrm>
              <a:custGeom>
                <a:rect b="b" l="l" r="r" t="t"/>
                <a:pathLst>
                  <a:path extrusionOk="0" h="14712" w="19481">
                    <a:moveTo>
                      <a:pt x="482" y="1"/>
                    </a:moveTo>
                    <a:cubicBezTo>
                      <a:pt x="458" y="1"/>
                      <a:pt x="443" y="6"/>
                      <a:pt x="434" y="17"/>
                    </a:cubicBezTo>
                    <a:cubicBezTo>
                      <a:pt x="0" y="551"/>
                      <a:pt x="16379" y="13794"/>
                      <a:pt x="17079" y="14328"/>
                    </a:cubicBezTo>
                    <a:cubicBezTo>
                      <a:pt x="17419" y="14586"/>
                      <a:pt x="17805" y="14712"/>
                      <a:pt x="18159" y="14712"/>
                    </a:cubicBezTo>
                    <a:cubicBezTo>
                      <a:pt x="18535" y="14712"/>
                      <a:pt x="18874" y="14569"/>
                      <a:pt x="19081" y="14294"/>
                    </a:cubicBezTo>
                    <a:cubicBezTo>
                      <a:pt x="19481" y="13761"/>
                      <a:pt x="19248" y="12893"/>
                      <a:pt x="18580" y="12360"/>
                    </a:cubicBezTo>
                    <a:cubicBezTo>
                      <a:pt x="17895" y="11837"/>
                      <a:pt x="1548"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4"/>
              <p:cNvSpPr/>
              <p:nvPr/>
            </p:nvSpPr>
            <p:spPr>
              <a:xfrm>
                <a:off x="5059818" y="1827713"/>
                <a:ext cx="329244" cy="143462"/>
              </a:xfrm>
              <a:custGeom>
                <a:rect b="b" l="l" r="r" t="t"/>
                <a:pathLst>
                  <a:path extrusionOk="0" h="9695" w="22250">
                    <a:moveTo>
                      <a:pt x="382" y="1"/>
                    </a:moveTo>
                    <a:cubicBezTo>
                      <a:pt x="317" y="1"/>
                      <a:pt x="278" y="12"/>
                      <a:pt x="268" y="35"/>
                    </a:cubicBezTo>
                    <a:cubicBezTo>
                      <a:pt x="1" y="669"/>
                      <a:pt x="19248" y="9208"/>
                      <a:pt x="20048" y="9542"/>
                    </a:cubicBezTo>
                    <a:cubicBezTo>
                      <a:pt x="20297" y="9646"/>
                      <a:pt x="20553" y="9695"/>
                      <a:pt x="20795" y="9695"/>
                    </a:cubicBezTo>
                    <a:cubicBezTo>
                      <a:pt x="21331" y="9695"/>
                      <a:pt x="21799" y="9455"/>
                      <a:pt x="21983" y="9042"/>
                    </a:cubicBezTo>
                    <a:cubicBezTo>
                      <a:pt x="22250" y="8408"/>
                      <a:pt x="21783" y="7607"/>
                      <a:pt x="20982" y="7274"/>
                    </a:cubicBezTo>
                    <a:cubicBezTo>
                      <a:pt x="20213" y="6953"/>
                      <a:pt x="2017"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4"/>
              <p:cNvSpPr/>
              <p:nvPr/>
            </p:nvSpPr>
            <p:spPr>
              <a:xfrm>
                <a:off x="5097833" y="1682239"/>
                <a:ext cx="347016" cy="62431"/>
              </a:xfrm>
              <a:custGeom>
                <a:rect b="b" l="l" r="r" t="t"/>
                <a:pathLst>
                  <a:path extrusionOk="0" h="4219" w="23451">
                    <a:moveTo>
                      <a:pt x="1089" y="0"/>
                    </a:moveTo>
                    <a:cubicBezTo>
                      <a:pt x="451" y="0"/>
                      <a:pt x="80" y="38"/>
                      <a:pt x="67" y="126"/>
                    </a:cubicBezTo>
                    <a:cubicBezTo>
                      <a:pt x="0" y="826"/>
                      <a:pt x="20782" y="4095"/>
                      <a:pt x="21649" y="4195"/>
                    </a:cubicBezTo>
                    <a:cubicBezTo>
                      <a:pt x="21749" y="4211"/>
                      <a:pt x="21848" y="4218"/>
                      <a:pt x="21945" y="4218"/>
                    </a:cubicBezTo>
                    <a:cubicBezTo>
                      <a:pt x="22685" y="4218"/>
                      <a:pt x="23295" y="3785"/>
                      <a:pt x="23384" y="3195"/>
                    </a:cubicBezTo>
                    <a:cubicBezTo>
                      <a:pt x="23450" y="2527"/>
                      <a:pt x="22816" y="1894"/>
                      <a:pt x="21949" y="1760"/>
                    </a:cubicBezTo>
                    <a:cubicBezTo>
                      <a:pt x="21196" y="1673"/>
                      <a:pt x="5310" y="0"/>
                      <a:pt x="10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4"/>
              <p:cNvSpPr/>
              <p:nvPr/>
            </p:nvSpPr>
            <p:spPr>
              <a:xfrm>
                <a:off x="5094370" y="1475459"/>
                <a:ext cx="347016" cy="62431"/>
              </a:xfrm>
              <a:custGeom>
                <a:rect b="b" l="l" r="r" t="t"/>
                <a:pathLst>
                  <a:path extrusionOk="0" h="4219" w="23451">
                    <a:moveTo>
                      <a:pt x="21945" y="0"/>
                    </a:moveTo>
                    <a:cubicBezTo>
                      <a:pt x="21849" y="0"/>
                      <a:pt x="21750" y="8"/>
                      <a:pt x="21649" y="23"/>
                    </a:cubicBezTo>
                    <a:cubicBezTo>
                      <a:pt x="20782" y="123"/>
                      <a:pt x="1" y="3425"/>
                      <a:pt x="67" y="4093"/>
                    </a:cubicBezTo>
                    <a:cubicBezTo>
                      <a:pt x="81" y="4180"/>
                      <a:pt x="451" y="4218"/>
                      <a:pt x="1087" y="4218"/>
                    </a:cubicBezTo>
                    <a:cubicBezTo>
                      <a:pt x="5305" y="4218"/>
                      <a:pt x="21196" y="2541"/>
                      <a:pt x="21950" y="2425"/>
                    </a:cubicBezTo>
                    <a:cubicBezTo>
                      <a:pt x="22817" y="2325"/>
                      <a:pt x="23451" y="1691"/>
                      <a:pt x="23384" y="1024"/>
                    </a:cubicBezTo>
                    <a:cubicBezTo>
                      <a:pt x="23296" y="434"/>
                      <a:pt x="22685" y="0"/>
                      <a:pt x="21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4"/>
              <p:cNvSpPr/>
              <p:nvPr/>
            </p:nvSpPr>
            <p:spPr>
              <a:xfrm>
                <a:off x="5049948" y="1250433"/>
                <a:ext cx="329244" cy="143994"/>
              </a:xfrm>
              <a:custGeom>
                <a:rect b="b" l="l" r="r" t="t"/>
                <a:pathLst>
                  <a:path extrusionOk="0" h="9731" w="22250">
                    <a:moveTo>
                      <a:pt x="20788" y="1"/>
                    </a:moveTo>
                    <a:cubicBezTo>
                      <a:pt x="20548" y="1"/>
                      <a:pt x="20295" y="50"/>
                      <a:pt x="20048" y="153"/>
                    </a:cubicBezTo>
                    <a:cubicBezTo>
                      <a:pt x="19248" y="486"/>
                      <a:pt x="1" y="9059"/>
                      <a:pt x="267" y="9693"/>
                    </a:cubicBezTo>
                    <a:cubicBezTo>
                      <a:pt x="278" y="9718"/>
                      <a:pt x="320" y="9730"/>
                      <a:pt x="391" y="9730"/>
                    </a:cubicBezTo>
                    <a:cubicBezTo>
                      <a:pt x="2081" y="9730"/>
                      <a:pt x="20214" y="2741"/>
                      <a:pt x="20982" y="2421"/>
                    </a:cubicBezTo>
                    <a:cubicBezTo>
                      <a:pt x="21783" y="2087"/>
                      <a:pt x="22250" y="1287"/>
                      <a:pt x="21983" y="686"/>
                    </a:cubicBezTo>
                    <a:cubicBezTo>
                      <a:pt x="21798" y="248"/>
                      <a:pt x="21326" y="1"/>
                      <a:pt x="207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
              <p:cNvSpPr/>
              <p:nvPr/>
            </p:nvSpPr>
            <p:spPr>
              <a:xfrm>
                <a:off x="4970974" y="1049320"/>
                <a:ext cx="287782" cy="217938"/>
              </a:xfrm>
              <a:custGeom>
                <a:rect b="b" l="l" r="r" t="t"/>
                <a:pathLst>
                  <a:path extrusionOk="0" h="14728" w="19448">
                    <a:moveTo>
                      <a:pt x="18134" y="0"/>
                    </a:moveTo>
                    <a:cubicBezTo>
                      <a:pt x="17771" y="0"/>
                      <a:pt x="17379" y="134"/>
                      <a:pt x="17046" y="401"/>
                    </a:cubicBezTo>
                    <a:cubicBezTo>
                      <a:pt x="16345" y="934"/>
                      <a:pt x="0" y="14177"/>
                      <a:pt x="401" y="14711"/>
                    </a:cubicBezTo>
                    <a:cubicBezTo>
                      <a:pt x="409" y="14722"/>
                      <a:pt x="425" y="14728"/>
                      <a:pt x="448" y="14728"/>
                    </a:cubicBezTo>
                    <a:cubicBezTo>
                      <a:pt x="1512" y="14728"/>
                      <a:pt x="17828" y="2858"/>
                      <a:pt x="18514" y="2335"/>
                    </a:cubicBezTo>
                    <a:cubicBezTo>
                      <a:pt x="19214" y="1802"/>
                      <a:pt x="19448" y="934"/>
                      <a:pt x="19047" y="401"/>
                    </a:cubicBezTo>
                    <a:cubicBezTo>
                      <a:pt x="18831" y="134"/>
                      <a:pt x="18497" y="0"/>
                      <a:pt x="18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
              <p:cNvSpPr/>
              <p:nvPr/>
            </p:nvSpPr>
            <p:spPr>
              <a:xfrm>
                <a:off x="4861887" y="885512"/>
                <a:ext cx="227556" cy="278962"/>
              </a:xfrm>
              <a:custGeom>
                <a:rect b="b" l="l" r="r" t="t"/>
                <a:pathLst>
                  <a:path extrusionOk="0" h="18852" w="15378">
                    <a:moveTo>
                      <a:pt x="14197" y="1"/>
                    </a:moveTo>
                    <a:cubicBezTo>
                      <a:pt x="13741" y="1"/>
                      <a:pt x="13234" y="260"/>
                      <a:pt x="12876" y="730"/>
                    </a:cubicBezTo>
                    <a:cubicBezTo>
                      <a:pt x="12343" y="1430"/>
                      <a:pt x="0" y="18442"/>
                      <a:pt x="534" y="18843"/>
                    </a:cubicBezTo>
                    <a:cubicBezTo>
                      <a:pt x="541" y="18848"/>
                      <a:pt x="550" y="18851"/>
                      <a:pt x="562" y="18851"/>
                    </a:cubicBezTo>
                    <a:cubicBezTo>
                      <a:pt x="1412" y="18851"/>
                      <a:pt x="14318" y="2889"/>
                      <a:pt x="14844" y="2197"/>
                    </a:cubicBezTo>
                    <a:cubicBezTo>
                      <a:pt x="15378" y="1530"/>
                      <a:pt x="15345" y="630"/>
                      <a:pt x="14811" y="196"/>
                    </a:cubicBezTo>
                    <a:cubicBezTo>
                      <a:pt x="14635" y="64"/>
                      <a:pt x="14422" y="1"/>
                      <a:pt x="14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4"/>
              <p:cNvSpPr/>
              <p:nvPr/>
            </p:nvSpPr>
            <p:spPr>
              <a:xfrm>
                <a:off x="4730588" y="770802"/>
                <a:ext cx="154515" cy="322497"/>
              </a:xfrm>
              <a:custGeom>
                <a:rect b="b" l="l" r="r" t="t"/>
                <a:pathLst>
                  <a:path extrusionOk="0" h="21794" w="10442">
                    <a:moveTo>
                      <a:pt x="9229" y="0"/>
                    </a:moveTo>
                    <a:cubicBezTo>
                      <a:pt x="8684" y="0"/>
                      <a:pt x="8109" y="429"/>
                      <a:pt x="7839" y="1076"/>
                    </a:cubicBezTo>
                    <a:cubicBezTo>
                      <a:pt x="7506" y="1877"/>
                      <a:pt x="0" y="21524"/>
                      <a:pt x="601" y="21791"/>
                    </a:cubicBezTo>
                    <a:cubicBezTo>
                      <a:pt x="605" y="21793"/>
                      <a:pt x="610" y="21794"/>
                      <a:pt x="615" y="21794"/>
                    </a:cubicBezTo>
                    <a:cubicBezTo>
                      <a:pt x="1352" y="21794"/>
                      <a:pt x="9776" y="2805"/>
                      <a:pt x="10108" y="2010"/>
                    </a:cubicBezTo>
                    <a:cubicBezTo>
                      <a:pt x="10441" y="1210"/>
                      <a:pt x="10208" y="343"/>
                      <a:pt x="9607" y="76"/>
                    </a:cubicBezTo>
                    <a:cubicBezTo>
                      <a:pt x="9486" y="24"/>
                      <a:pt x="9358" y="0"/>
                      <a:pt x="9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 name="Google Shape;175;p4"/>
            <p:cNvGrpSpPr/>
            <p:nvPr/>
          </p:nvGrpSpPr>
          <p:grpSpPr>
            <a:xfrm>
              <a:off x="8430909" y="4312133"/>
              <a:ext cx="303070" cy="513495"/>
              <a:chOff x="9842559" y="748033"/>
              <a:chExt cx="303070" cy="513495"/>
            </a:xfrm>
          </p:grpSpPr>
          <p:sp>
            <p:nvSpPr>
              <p:cNvPr id="176" name="Google Shape;176;p4"/>
              <p:cNvSpPr/>
              <p:nvPr/>
            </p:nvSpPr>
            <p:spPr>
              <a:xfrm>
                <a:off x="9842559" y="873399"/>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
              <p:cNvSpPr/>
              <p:nvPr/>
            </p:nvSpPr>
            <p:spPr>
              <a:xfrm>
                <a:off x="9959265" y="748033"/>
                <a:ext cx="186364" cy="513495"/>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solidFill>
                <a:schemeClr val="accent1"/>
              </a:solid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8" name="Google Shape;178;p4"/>
          <p:cNvSpPr txBox="1"/>
          <p:nvPr>
            <p:ph type="title"/>
          </p:nvPr>
        </p:nvSpPr>
        <p:spPr>
          <a:xfrm>
            <a:off x="713100" y="497850"/>
            <a:ext cx="7717800" cy="6798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9" name="Google Shape;179;p4"/>
          <p:cNvSpPr txBox="1"/>
          <p:nvPr>
            <p:ph idx="1" type="body"/>
          </p:nvPr>
        </p:nvSpPr>
        <p:spPr>
          <a:xfrm>
            <a:off x="713100" y="1244675"/>
            <a:ext cx="7717800" cy="3363600"/>
          </a:xfrm>
          <a:prstGeom prst="rect">
            <a:avLst/>
          </a:prstGeom>
        </p:spPr>
        <p:txBody>
          <a:bodyPr anchorCtr="0" anchor="t" bIns="91425" lIns="91425" spcFirstLastPara="1" rIns="91425" wrap="square" tIns="91425">
            <a:noAutofit/>
          </a:bodyPr>
          <a:lstStyle>
            <a:lvl1pPr indent="-298450" lvl="0" marL="457200" rtl="0">
              <a:lnSpc>
                <a:spcPct val="100000"/>
              </a:lnSpc>
              <a:spcBef>
                <a:spcPts val="0"/>
              </a:spcBef>
              <a:spcAft>
                <a:spcPts val="0"/>
              </a:spcAft>
              <a:buClr>
                <a:schemeClr val="accent4"/>
              </a:buClr>
              <a:buSzPts val="1100"/>
              <a:buChar char="●"/>
              <a:defRPr sz="1200"/>
            </a:lvl1pPr>
            <a:lvl2pPr indent="-298450" lvl="1" marL="914400" rtl="0">
              <a:lnSpc>
                <a:spcPct val="100000"/>
              </a:lnSpc>
              <a:spcBef>
                <a:spcPts val="1600"/>
              </a:spcBef>
              <a:spcAft>
                <a:spcPts val="0"/>
              </a:spcAft>
              <a:buClr>
                <a:schemeClr val="dk1"/>
              </a:buClr>
              <a:buSzPts val="1100"/>
              <a:buFont typeface="Muli"/>
              <a:buChar char="○"/>
              <a:defRPr sz="1300"/>
            </a:lvl2pPr>
            <a:lvl3pPr indent="-298450" lvl="2" marL="1371600" rtl="0">
              <a:lnSpc>
                <a:spcPct val="100000"/>
              </a:lnSpc>
              <a:spcBef>
                <a:spcPts val="1600"/>
              </a:spcBef>
              <a:spcAft>
                <a:spcPts val="0"/>
              </a:spcAft>
              <a:buClr>
                <a:schemeClr val="dk1"/>
              </a:buClr>
              <a:buSzPts val="1100"/>
              <a:buFont typeface="Muli"/>
              <a:buChar char="■"/>
              <a:defRPr sz="1300"/>
            </a:lvl3pPr>
            <a:lvl4pPr indent="-298450" lvl="3" marL="1828800" rtl="0">
              <a:lnSpc>
                <a:spcPct val="100000"/>
              </a:lnSpc>
              <a:spcBef>
                <a:spcPts val="1600"/>
              </a:spcBef>
              <a:spcAft>
                <a:spcPts val="0"/>
              </a:spcAft>
              <a:buClr>
                <a:schemeClr val="dk1"/>
              </a:buClr>
              <a:buSzPts val="1100"/>
              <a:buFont typeface="Muli"/>
              <a:buChar char="●"/>
              <a:defRPr sz="1300"/>
            </a:lvl4pPr>
            <a:lvl5pPr indent="-298450" lvl="4" marL="2286000" rtl="0">
              <a:lnSpc>
                <a:spcPct val="100000"/>
              </a:lnSpc>
              <a:spcBef>
                <a:spcPts val="1600"/>
              </a:spcBef>
              <a:spcAft>
                <a:spcPts val="0"/>
              </a:spcAft>
              <a:buClr>
                <a:schemeClr val="dk1"/>
              </a:buClr>
              <a:buSzPts val="1100"/>
              <a:buFont typeface="Muli"/>
              <a:buChar char="○"/>
              <a:defRPr sz="1300"/>
            </a:lvl5pPr>
            <a:lvl6pPr indent="-298450" lvl="5" marL="2743200" rtl="0">
              <a:lnSpc>
                <a:spcPct val="100000"/>
              </a:lnSpc>
              <a:spcBef>
                <a:spcPts val="1600"/>
              </a:spcBef>
              <a:spcAft>
                <a:spcPts val="0"/>
              </a:spcAft>
              <a:buClr>
                <a:schemeClr val="dk1"/>
              </a:buClr>
              <a:buSzPts val="1100"/>
              <a:buFont typeface="Muli"/>
              <a:buChar char="■"/>
              <a:defRPr sz="1300"/>
            </a:lvl6pPr>
            <a:lvl7pPr indent="-298450" lvl="6" marL="3200400" rtl="0">
              <a:lnSpc>
                <a:spcPct val="100000"/>
              </a:lnSpc>
              <a:spcBef>
                <a:spcPts val="1600"/>
              </a:spcBef>
              <a:spcAft>
                <a:spcPts val="0"/>
              </a:spcAft>
              <a:buClr>
                <a:schemeClr val="dk1"/>
              </a:buClr>
              <a:buSzPts val="1100"/>
              <a:buFont typeface="Muli"/>
              <a:buChar char="●"/>
              <a:defRPr sz="1300"/>
            </a:lvl7pPr>
            <a:lvl8pPr indent="-298450" lvl="7" marL="3657600" rtl="0">
              <a:lnSpc>
                <a:spcPct val="100000"/>
              </a:lnSpc>
              <a:spcBef>
                <a:spcPts val="1600"/>
              </a:spcBef>
              <a:spcAft>
                <a:spcPts val="0"/>
              </a:spcAft>
              <a:buClr>
                <a:schemeClr val="dk1"/>
              </a:buClr>
              <a:buSzPts val="1100"/>
              <a:buFont typeface="Muli"/>
              <a:buChar char="○"/>
              <a:defRPr sz="1300"/>
            </a:lvl8pPr>
            <a:lvl9pPr indent="-298450" lvl="8" marL="4114800" rtl="0">
              <a:lnSpc>
                <a:spcPct val="100000"/>
              </a:lnSpc>
              <a:spcBef>
                <a:spcPts val="1600"/>
              </a:spcBef>
              <a:spcAft>
                <a:spcPts val="1600"/>
              </a:spcAft>
              <a:buClr>
                <a:schemeClr val="dk1"/>
              </a:buClr>
              <a:buSzPts val="1100"/>
              <a:buFont typeface="Muli"/>
              <a:buChar char="■"/>
              <a:defRPr sz="13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0" name="Shape 180"/>
        <p:cNvGrpSpPr/>
        <p:nvPr/>
      </p:nvGrpSpPr>
      <p:grpSpPr>
        <a:xfrm>
          <a:off x="0" y="0"/>
          <a:ext cx="0" cy="0"/>
          <a:chOff x="0" y="0"/>
          <a:chExt cx="0" cy="0"/>
        </a:xfrm>
      </p:grpSpPr>
      <p:grpSp>
        <p:nvGrpSpPr>
          <p:cNvPr id="181" name="Google Shape;181;p5"/>
          <p:cNvGrpSpPr/>
          <p:nvPr/>
        </p:nvGrpSpPr>
        <p:grpSpPr>
          <a:xfrm>
            <a:off x="8430896" y="4430402"/>
            <a:ext cx="1486634" cy="1419086"/>
            <a:chOff x="3623439" y="713106"/>
            <a:chExt cx="1821409" cy="1819575"/>
          </a:xfrm>
        </p:grpSpPr>
        <p:sp>
          <p:nvSpPr>
            <p:cNvPr id="182" name="Google Shape;182;p5"/>
            <p:cNvSpPr/>
            <p:nvPr/>
          </p:nvSpPr>
          <p:spPr>
            <a:xfrm>
              <a:off x="4585469" y="713106"/>
              <a:ext cx="72079" cy="345107"/>
            </a:xfrm>
            <a:custGeom>
              <a:rect b="b" l="l" r="r" t="t"/>
              <a:pathLst>
                <a:path extrusionOk="0" h="23322" w="4871">
                  <a:moveTo>
                    <a:pt x="3640" y="0"/>
                  </a:moveTo>
                  <a:cubicBezTo>
                    <a:pt x="3009" y="0"/>
                    <a:pt x="2429" y="614"/>
                    <a:pt x="2302" y="1439"/>
                  </a:cubicBezTo>
                  <a:cubicBezTo>
                    <a:pt x="2202" y="2307"/>
                    <a:pt x="0" y="23222"/>
                    <a:pt x="701" y="23322"/>
                  </a:cubicBezTo>
                  <a:cubicBezTo>
                    <a:pt x="702" y="23322"/>
                    <a:pt x="703" y="23322"/>
                    <a:pt x="704" y="23322"/>
                  </a:cubicBezTo>
                  <a:cubicBezTo>
                    <a:pt x="1379" y="23322"/>
                    <a:pt x="4637" y="2606"/>
                    <a:pt x="4737" y="1740"/>
                  </a:cubicBezTo>
                  <a:cubicBezTo>
                    <a:pt x="4871" y="872"/>
                    <a:pt x="4404" y="105"/>
                    <a:pt x="3736" y="5"/>
                  </a:cubicBezTo>
                  <a:cubicBezTo>
                    <a:pt x="3704" y="2"/>
                    <a:pt x="3672" y="0"/>
                    <a:pt x="3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5"/>
            <p:cNvSpPr/>
            <p:nvPr/>
          </p:nvSpPr>
          <p:spPr>
            <a:xfrm>
              <a:off x="4385067" y="716554"/>
              <a:ext cx="72079" cy="345122"/>
            </a:xfrm>
            <a:custGeom>
              <a:rect b="b" l="l" r="r" t="t"/>
              <a:pathLst>
                <a:path extrusionOk="0" h="23323" w="4871">
                  <a:moveTo>
                    <a:pt x="1231" y="1"/>
                  </a:moveTo>
                  <a:cubicBezTo>
                    <a:pt x="1199" y="1"/>
                    <a:pt x="1167" y="2"/>
                    <a:pt x="1135" y="6"/>
                  </a:cubicBezTo>
                  <a:cubicBezTo>
                    <a:pt x="467" y="106"/>
                    <a:pt x="0" y="873"/>
                    <a:pt x="101" y="1740"/>
                  </a:cubicBezTo>
                  <a:cubicBezTo>
                    <a:pt x="234" y="2606"/>
                    <a:pt x="3526" y="23322"/>
                    <a:pt x="4200" y="23322"/>
                  </a:cubicBezTo>
                  <a:cubicBezTo>
                    <a:pt x="4201" y="23322"/>
                    <a:pt x="4202" y="23322"/>
                    <a:pt x="4203" y="23322"/>
                  </a:cubicBezTo>
                  <a:cubicBezTo>
                    <a:pt x="4871" y="23222"/>
                    <a:pt x="2669" y="2307"/>
                    <a:pt x="2536" y="1440"/>
                  </a:cubicBezTo>
                  <a:cubicBezTo>
                    <a:pt x="2440" y="615"/>
                    <a:pt x="1862" y="1"/>
                    <a:pt x="1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5"/>
            <p:cNvSpPr/>
            <p:nvPr/>
          </p:nvSpPr>
          <p:spPr>
            <a:xfrm>
              <a:off x="4158991" y="780849"/>
              <a:ext cx="155507" cy="322334"/>
            </a:xfrm>
            <a:custGeom>
              <a:rect b="b" l="l" r="r" t="t"/>
              <a:pathLst>
                <a:path extrusionOk="0" h="21783" w="10509">
                  <a:moveTo>
                    <a:pt x="1225" y="1"/>
                  </a:moveTo>
                  <a:cubicBezTo>
                    <a:pt x="1104" y="1"/>
                    <a:pt x="984" y="21"/>
                    <a:pt x="868" y="64"/>
                  </a:cubicBezTo>
                  <a:cubicBezTo>
                    <a:pt x="234" y="331"/>
                    <a:pt x="1" y="1198"/>
                    <a:pt x="334" y="1999"/>
                  </a:cubicBezTo>
                  <a:cubicBezTo>
                    <a:pt x="666" y="2827"/>
                    <a:pt x="9123" y="21782"/>
                    <a:pt x="9860" y="21782"/>
                  </a:cubicBezTo>
                  <a:cubicBezTo>
                    <a:pt x="9865" y="21782"/>
                    <a:pt x="9870" y="21781"/>
                    <a:pt x="9875" y="21779"/>
                  </a:cubicBezTo>
                  <a:cubicBezTo>
                    <a:pt x="10508" y="21512"/>
                    <a:pt x="2936" y="1898"/>
                    <a:pt x="2603" y="1065"/>
                  </a:cubicBezTo>
                  <a:cubicBezTo>
                    <a:pt x="2330" y="410"/>
                    <a:pt x="1768" y="1"/>
                    <a:pt x="12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5"/>
            <p:cNvSpPr/>
            <p:nvPr/>
          </p:nvSpPr>
          <p:spPr>
            <a:xfrm>
              <a:off x="3958588" y="901449"/>
              <a:ext cx="227571" cy="278800"/>
            </a:xfrm>
            <a:custGeom>
              <a:rect b="b" l="l" r="r" t="t"/>
              <a:pathLst>
                <a:path extrusionOk="0" h="18841" w="15379">
                  <a:moveTo>
                    <a:pt x="1174" y="1"/>
                  </a:moveTo>
                  <a:cubicBezTo>
                    <a:pt x="939" y="1"/>
                    <a:pt x="717" y="71"/>
                    <a:pt x="535" y="220"/>
                  </a:cubicBezTo>
                  <a:cubicBezTo>
                    <a:pt x="1" y="620"/>
                    <a:pt x="1" y="1521"/>
                    <a:pt x="535" y="2221"/>
                  </a:cubicBezTo>
                  <a:cubicBezTo>
                    <a:pt x="1062" y="2880"/>
                    <a:pt x="13993" y="18840"/>
                    <a:pt x="14820" y="18840"/>
                  </a:cubicBezTo>
                  <a:cubicBezTo>
                    <a:pt x="14830" y="18840"/>
                    <a:pt x="14838" y="18838"/>
                    <a:pt x="14845" y="18833"/>
                  </a:cubicBezTo>
                  <a:cubicBezTo>
                    <a:pt x="15379" y="18433"/>
                    <a:pt x="3003" y="1421"/>
                    <a:pt x="2469" y="720"/>
                  </a:cubicBezTo>
                  <a:cubicBezTo>
                    <a:pt x="2118" y="260"/>
                    <a:pt x="1623" y="1"/>
                    <a:pt x="1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5"/>
            <p:cNvSpPr/>
            <p:nvPr/>
          </p:nvSpPr>
          <p:spPr>
            <a:xfrm>
              <a:off x="3793729" y="1070052"/>
              <a:ext cx="288285" cy="217449"/>
            </a:xfrm>
            <a:custGeom>
              <a:rect b="b" l="l" r="r" t="t"/>
              <a:pathLst>
                <a:path extrusionOk="0" h="14695" w="19482">
                  <a:moveTo>
                    <a:pt x="1314" y="0"/>
                  </a:moveTo>
                  <a:cubicBezTo>
                    <a:pt x="951" y="0"/>
                    <a:pt x="618" y="134"/>
                    <a:pt x="401" y="401"/>
                  </a:cubicBezTo>
                  <a:cubicBezTo>
                    <a:pt x="1" y="934"/>
                    <a:pt x="234" y="1802"/>
                    <a:pt x="935" y="2335"/>
                  </a:cubicBezTo>
                  <a:cubicBezTo>
                    <a:pt x="1620" y="2858"/>
                    <a:pt x="17935" y="14694"/>
                    <a:pt x="19000" y="14694"/>
                  </a:cubicBezTo>
                  <a:cubicBezTo>
                    <a:pt x="19023" y="14694"/>
                    <a:pt x="19039" y="14689"/>
                    <a:pt x="19048" y="14678"/>
                  </a:cubicBezTo>
                  <a:cubicBezTo>
                    <a:pt x="19481" y="14144"/>
                    <a:pt x="3103" y="934"/>
                    <a:pt x="2402" y="401"/>
                  </a:cubicBezTo>
                  <a:cubicBezTo>
                    <a:pt x="2069" y="134"/>
                    <a:pt x="1677" y="0"/>
                    <a:pt x="1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5"/>
            <p:cNvSpPr/>
            <p:nvPr/>
          </p:nvSpPr>
          <p:spPr>
            <a:xfrm>
              <a:off x="3679211" y="1274627"/>
              <a:ext cx="329244" cy="143447"/>
            </a:xfrm>
            <a:custGeom>
              <a:rect b="b" l="l" r="r" t="t"/>
              <a:pathLst>
                <a:path extrusionOk="0" h="9694" w="22250">
                  <a:moveTo>
                    <a:pt x="1463" y="0"/>
                  </a:moveTo>
                  <a:cubicBezTo>
                    <a:pt x="924" y="0"/>
                    <a:pt x="452" y="247"/>
                    <a:pt x="268" y="686"/>
                  </a:cubicBezTo>
                  <a:cubicBezTo>
                    <a:pt x="1" y="1286"/>
                    <a:pt x="468" y="2087"/>
                    <a:pt x="1268" y="2420"/>
                  </a:cubicBezTo>
                  <a:cubicBezTo>
                    <a:pt x="2038" y="2741"/>
                    <a:pt x="20234" y="9693"/>
                    <a:pt x="21869" y="9693"/>
                  </a:cubicBezTo>
                  <a:cubicBezTo>
                    <a:pt x="21934" y="9693"/>
                    <a:pt x="21973" y="9682"/>
                    <a:pt x="21983" y="9659"/>
                  </a:cubicBezTo>
                  <a:cubicBezTo>
                    <a:pt x="22250" y="9025"/>
                    <a:pt x="3003" y="486"/>
                    <a:pt x="2202" y="152"/>
                  </a:cubicBezTo>
                  <a:cubicBezTo>
                    <a:pt x="1956" y="49"/>
                    <a:pt x="1703" y="0"/>
                    <a:pt x="1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
            <p:cNvSpPr/>
            <p:nvPr/>
          </p:nvSpPr>
          <p:spPr>
            <a:xfrm>
              <a:off x="3623439" y="1501118"/>
              <a:ext cx="347504" cy="62431"/>
            </a:xfrm>
            <a:custGeom>
              <a:rect b="b" l="l" r="r" t="t"/>
              <a:pathLst>
                <a:path extrusionOk="0" h="4219" w="23484">
                  <a:moveTo>
                    <a:pt x="1506" y="1"/>
                  </a:moveTo>
                  <a:cubicBezTo>
                    <a:pt x="766" y="1"/>
                    <a:pt x="156" y="434"/>
                    <a:pt x="67" y="1024"/>
                  </a:cubicBezTo>
                  <a:cubicBezTo>
                    <a:pt x="0" y="1691"/>
                    <a:pt x="634" y="2325"/>
                    <a:pt x="1501" y="2459"/>
                  </a:cubicBezTo>
                  <a:cubicBezTo>
                    <a:pt x="2255" y="2546"/>
                    <a:pt x="18141" y="4219"/>
                    <a:pt x="22362" y="4219"/>
                  </a:cubicBezTo>
                  <a:cubicBezTo>
                    <a:pt x="22999" y="4219"/>
                    <a:pt x="23371" y="4181"/>
                    <a:pt x="23384" y="4093"/>
                  </a:cubicBezTo>
                  <a:cubicBezTo>
                    <a:pt x="23484" y="3426"/>
                    <a:pt x="2669" y="124"/>
                    <a:pt x="1802" y="24"/>
                  </a:cubicBezTo>
                  <a:cubicBezTo>
                    <a:pt x="1701" y="8"/>
                    <a:pt x="1603" y="1"/>
                    <a:pt x="1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5"/>
            <p:cNvSpPr/>
            <p:nvPr/>
          </p:nvSpPr>
          <p:spPr>
            <a:xfrm>
              <a:off x="3626887" y="1707898"/>
              <a:ext cx="347016" cy="62786"/>
            </a:xfrm>
            <a:custGeom>
              <a:rect b="b" l="l" r="r" t="t"/>
              <a:pathLst>
                <a:path extrusionOk="0" h="4243" w="23451">
                  <a:moveTo>
                    <a:pt x="22364" y="1"/>
                  </a:moveTo>
                  <a:cubicBezTo>
                    <a:pt x="18146" y="1"/>
                    <a:pt x="2256" y="1678"/>
                    <a:pt x="1502" y="1794"/>
                  </a:cubicBezTo>
                  <a:cubicBezTo>
                    <a:pt x="635" y="1894"/>
                    <a:pt x="1" y="2528"/>
                    <a:pt x="101" y="3195"/>
                  </a:cubicBezTo>
                  <a:cubicBezTo>
                    <a:pt x="162" y="3802"/>
                    <a:pt x="801" y="4243"/>
                    <a:pt x="1569" y="4243"/>
                  </a:cubicBezTo>
                  <a:cubicBezTo>
                    <a:pt x="1645" y="4243"/>
                    <a:pt x="1723" y="4238"/>
                    <a:pt x="1802" y="4229"/>
                  </a:cubicBezTo>
                  <a:cubicBezTo>
                    <a:pt x="2669" y="4096"/>
                    <a:pt x="23451" y="793"/>
                    <a:pt x="23384" y="126"/>
                  </a:cubicBezTo>
                  <a:cubicBezTo>
                    <a:pt x="23371" y="39"/>
                    <a:pt x="23000" y="1"/>
                    <a:pt x="223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p:nvPr/>
          </p:nvSpPr>
          <p:spPr>
            <a:xfrm>
              <a:off x="3689584" y="1851419"/>
              <a:ext cx="328741" cy="143935"/>
            </a:xfrm>
            <a:custGeom>
              <a:rect b="b" l="l" r="r" t="t"/>
              <a:pathLst>
                <a:path extrusionOk="0" h="9727" w="22216">
                  <a:moveTo>
                    <a:pt x="21836" y="0"/>
                  </a:moveTo>
                  <a:cubicBezTo>
                    <a:pt x="20209" y="0"/>
                    <a:pt x="2036" y="6985"/>
                    <a:pt x="1234" y="7306"/>
                  </a:cubicBezTo>
                  <a:cubicBezTo>
                    <a:pt x="434" y="7640"/>
                    <a:pt x="0" y="8440"/>
                    <a:pt x="234" y="9041"/>
                  </a:cubicBezTo>
                  <a:cubicBezTo>
                    <a:pt x="418" y="9479"/>
                    <a:pt x="890" y="9726"/>
                    <a:pt x="1429" y="9726"/>
                  </a:cubicBezTo>
                  <a:cubicBezTo>
                    <a:pt x="1669" y="9726"/>
                    <a:pt x="1922" y="9677"/>
                    <a:pt x="2168" y="9574"/>
                  </a:cubicBezTo>
                  <a:cubicBezTo>
                    <a:pt x="3002" y="9241"/>
                    <a:pt x="22216" y="668"/>
                    <a:pt x="21949" y="34"/>
                  </a:cubicBezTo>
                  <a:cubicBezTo>
                    <a:pt x="21939" y="11"/>
                    <a:pt x="21900" y="0"/>
                    <a:pt x="21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p:nvPr/>
          </p:nvSpPr>
          <p:spPr>
            <a:xfrm>
              <a:off x="3809533" y="1978530"/>
              <a:ext cx="287782" cy="217938"/>
            </a:xfrm>
            <a:custGeom>
              <a:rect b="b" l="l" r="r" t="t"/>
              <a:pathLst>
                <a:path extrusionOk="0" h="14728" w="19448">
                  <a:moveTo>
                    <a:pt x="19000" y="0"/>
                  </a:moveTo>
                  <a:cubicBezTo>
                    <a:pt x="17935" y="0"/>
                    <a:pt x="1587" y="11870"/>
                    <a:pt x="934" y="12393"/>
                  </a:cubicBezTo>
                  <a:cubicBezTo>
                    <a:pt x="234" y="12926"/>
                    <a:pt x="0" y="13794"/>
                    <a:pt x="400" y="14327"/>
                  </a:cubicBezTo>
                  <a:cubicBezTo>
                    <a:pt x="617" y="14594"/>
                    <a:pt x="951" y="14728"/>
                    <a:pt x="1313" y="14728"/>
                  </a:cubicBezTo>
                  <a:cubicBezTo>
                    <a:pt x="1676" y="14728"/>
                    <a:pt x="2068" y="14594"/>
                    <a:pt x="2402" y="14327"/>
                  </a:cubicBezTo>
                  <a:cubicBezTo>
                    <a:pt x="3102" y="13794"/>
                    <a:pt x="19447" y="551"/>
                    <a:pt x="19047" y="17"/>
                  </a:cubicBezTo>
                  <a:cubicBezTo>
                    <a:pt x="19039" y="6"/>
                    <a:pt x="19023" y="0"/>
                    <a:pt x="190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5"/>
            <p:cNvSpPr/>
            <p:nvPr/>
          </p:nvSpPr>
          <p:spPr>
            <a:xfrm>
              <a:off x="3979319" y="2081313"/>
              <a:ext cx="227082" cy="278962"/>
            </a:xfrm>
            <a:custGeom>
              <a:rect b="b" l="l" r="r" t="t"/>
              <a:pathLst>
                <a:path extrusionOk="0" h="18852" w="15346">
                  <a:moveTo>
                    <a:pt x="14784" y="1"/>
                  </a:moveTo>
                  <a:cubicBezTo>
                    <a:pt x="13934" y="1"/>
                    <a:pt x="1028" y="15963"/>
                    <a:pt x="501" y="16655"/>
                  </a:cubicBezTo>
                  <a:cubicBezTo>
                    <a:pt x="1" y="17355"/>
                    <a:pt x="1" y="18222"/>
                    <a:pt x="535" y="18656"/>
                  </a:cubicBezTo>
                  <a:cubicBezTo>
                    <a:pt x="711" y="18788"/>
                    <a:pt x="923" y="18851"/>
                    <a:pt x="1148" y="18851"/>
                  </a:cubicBezTo>
                  <a:cubicBezTo>
                    <a:pt x="1605" y="18851"/>
                    <a:pt x="2112" y="18592"/>
                    <a:pt x="2469" y="18122"/>
                  </a:cubicBezTo>
                  <a:cubicBezTo>
                    <a:pt x="3003" y="17455"/>
                    <a:pt x="15345" y="410"/>
                    <a:pt x="14811" y="9"/>
                  </a:cubicBezTo>
                  <a:cubicBezTo>
                    <a:pt x="14804" y="4"/>
                    <a:pt x="14795" y="1"/>
                    <a:pt x="147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5"/>
            <p:cNvSpPr/>
            <p:nvPr/>
          </p:nvSpPr>
          <p:spPr>
            <a:xfrm>
              <a:off x="4183184" y="2152489"/>
              <a:ext cx="155004" cy="322497"/>
            </a:xfrm>
            <a:custGeom>
              <a:rect b="b" l="l" r="r" t="t"/>
              <a:pathLst>
                <a:path extrusionOk="0" h="21794" w="10475">
                  <a:moveTo>
                    <a:pt x="9827" y="0"/>
                  </a:moveTo>
                  <a:cubicBezTo>
                    <a:pt x="9090" y="0"/>
                    <a:pt x="665" y="18989"/>
                    <a:pt x="334" y="19784"/>
                  </a:cubicBezTo>
                  <a:cubicBezTo>
                    <a:pt x="0" y="20584"/>
                    <a:pt x="234" y="21451"/>
                    <a:pt x="868" y="21718"/>
                  </a:cubicBezTo>
                  <a:cubicBezTo>
                    <a:pt x="983" y="21770"/>
                    <a:pt x="1105" y="21794"/>
                    <a:pt x="1231" y="21794"/>
                  </a:cubicBezTo>
                  <a:cubicBezTo>
                    <a:pt x="1758" y="21794"/>
                    <a:pt x="2333" y="21365"/>
                    <a:pt x="2602" y="20718"/>
                  </a:cubicBezTo>
                  <a:cubicBezTo>
                    <a:pt x="2936" y="19917"/>
                    <a:pt x="10475" y="270"/>
                    <a:pt x="9841" y="3"/>
                  </a:cubicBezTo>
                  <a:cubicBezTo>
                    <a:pt x="9836" y="1"/>
                    <a:pt x="9832" y="0"/>
                    <a:pt x="98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5"/>
            <p:cNvSpPr/>
            <p:nvPr/>
          </p:nvSpPr>
          <p:spPr>
            <a:xfrm>
              <a:off x="4411229" y="2187559"/>
              <a:ext cx="71590" cy="345122"/>
            </a:xfrm>
            <a:custGeom>
              <a:rect b="b" l="l" r="r" t="t"/>
              <a:pathLst>
                <a:path extrusionOk="0" h="23323" w="4838">
                  <a:moveTo>
                    <a:pt x="4167" y="1"/>
                  </a:moveTo>
                  <a:cubicBezTo>
                    <a:pt x="3492" y="1"/>
                    <a:pt x="200" y="20717"/>
                    <a:pt x="100" y="21583"/>
                  </a:cubicBezTo>
                  <a:cubicBezTo>
                    <a:pt x="0" y="22451"/>
                    <a:pt x="434" y="23218"/>
                    <a:pt x="1101" y="23318"/>
                  </a:cubicBezTo>
                  <a:cubicBezTo>
                    <a:pt x="1133" y="23321"/>
                    <a:pt x="1166" y="23323"/>
                    <a:pt x="1198" y="23323"/>
                  </a:cubicBezTo>
                  <a:cubicBezTo>
                    <a:pt x="1828" y="23323"/>
                    <a:pt x="2409" y="22709"/>
                    <a:pt x="2536" y="21883"/>
                  </a:cubicBezTo>
                  <a:cubicBezTo>
                    <a:pt x="2636" y="21016"/>
                    <a:pt x="4837" y="101"/>
                    <a:pt x="4170" y="1"/>
                  </a:cubicBezTo>
                  <a:cubicBezTo>
                    <a:pt x="4169" y="1"/>
                    <a:pt x="4168" y="1"/>
                    <a:pt x="4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p:nvPr/>
          </p:nvSpPr>
          <p:spPr>
            <a:xfrm>
              <a:off x="4611143" y="2184111"/>
              <a:ext cx="72079" cy="345122"/>
            </a:xfrm>
            <a:custGeom>
              <a:rect b="b" l="l" r="r" t="t"/>
              <a:pathLst>
                <a:path extrusionOk="0" h="23323" w="4871">
                  <a:moveTo>
                    <a:pt x="670" y="0"/>
                  </a:moveTo>
                  <a:cubicBezTo>
                    <a:pt x="669" y="0"/>
                    <a:pt x="668" y="1"/>
                    <a:pt x="667" y="1"/>
                  </a:cubicBezTo>
                  <a:cubicBezTo>
                    <a:pt x="0" y="101"/>
                    <a:pt x="2202" y="21016"/>
                    <a:pt x="2335" y="21883"/>
                  </a:cubicBezTo>
                  <a:cubicBezTo>
                    <a:pt x="2430" y="22708"/>
                    <a:pt x="3009" y="23322"/>
                    <a:pt x="3668" y="23322"/>
                  </a:cubicBezTo>
                  <a:cubicBezTo>
                    <a:pt x="3702" y="23322"/>
                    <a:pt x="3735" y="23321"/>
                    <a:pt x="3769" y="23317"/>
                  </a:cubicBezTo>
                  <a:cubicBezTo>
                    <a:pt x="4437" y="23217"/>
                    <a:pt x="4870" y="22450"/>
                    <a:pt x="4770" y="21583"/>
                  </a:cubicBezTo>
                  <a:cubicBezTo>
                    <a:pt x="4637" y="20717"/>
                    <a:pt x="1345"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
            <p:cNvSpPr/>
            <p:nvPr/>
          </p:nvSpPr>
          <p:spPr>
            <a:xfrm>
              <a:off x="4754279" y="2142604"/>
              <a:ext cx="155004" cy="322334"/>
            </a:xfrm>
            <a:custGeom>
              <a:rect b="b" l="l" r="r" t="t"/>
              <a:pathLst>
                <a:path extrusionOk="0" h="21783" w="10475">
                  <a:moveTo>
                    <a:pt x="615" y="1"/>
                  </a:moveTo>
                  <a:cubicBezTo>
                    <a:pt x="610" y="1"/>
                    <a:pt x="605" y="2"/>
                    <a:pt x="601" y="4"/>
                  </a:cubicBezTo>
                  <a:cubicBezTo>
                    <a:pt x="1" y="270"/>
                    <a:pt x="7539" y="19918"/>
                    <a:pt x="7873" y="20718"/>
                  </a:cubicBezTo>
                  <a:cubicBezTo>
                    <a:pt x="8146" y="21373"/>
                    <a:pt x="8730" y="21782"/>
                    <a:pt x="9263" y="21782"/>
                  </a:cubicBezTo>
                  <a:cubicBezTo>
                    <a:pt x="9382" y="21782"/>
                    <a:pt x="9498" y="21762"/>
                    <a:pt x="9607" y="21719"/>
                  </a:cubicBezTo>
                  <a:cubicBezTo>
                    <a:pt x="10241" y="21452"/>
                    <a:pt x="10475" y="20585"/>
                    <a:pt x="10141" y="19784"/>
                  </a:cubicBezTo>
                  <a:cubicBezTo>
                    <a:pt x="9810" y="18989"/>
                    <a:pt x="1352" y="1"/>
                    <a:pt x="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5"/>
            <p:cNvSpPr/>
            <p:nvPr/>
          </p:nvSpPr>
          <p:spPr>
            <a:xfrm>
              <a:off x="4882130" y="2065539"/>
              <a:ext cx="228044" cy="278933"/>
            </a:xfrm>
            <a:custGeom>
              <a:rect b="b" l="l" r="r" t="t"/>
              <a:pathLst>
                <a:path extrusionOk="0" h="18850" w="15411">
                  <a:moveTo>
                    <a:pt x="559" y="1"/>
                  </a:moveTo>
                  <a:cubicBezTo>
                    <a:pt x="549" y="1"/>
                    <a:pt x="540" y="3"/>
                    <a:pt x="534" y="8"/>
                  </a:cubicBezTo>
                  <a:cubicBezTo>
                    <a:pt x="0" y="408"/>
                    <a:pt x="12376" y="17454"/>
                    <a:pt x="12909" y="18121"/>
                  </a:cubicBezTo>
                  <a:cubicBezTo>
                    <a:pt x="13267" y="18590"/>
                    <a:pt x="13774" y="18850"/>
                    <a:pt x="14230" y="18850"/>
                  </a:cubicBezTo>
                  <a:cubicBezTo>
                    <a:pt x="14455" y="18850"/>
                    <a:pt x="14668" y="18787"/>
                    <a:pt x="14844" y="18655"/>
                  </a:cubicBezTo>
                  <a:cubicBezTo>
                    <a:pt x="15378" y="18221"/>
                    <a:pt x="15411" y="17320"/>
                    <a:pt x="14877" y="16653"/>
                  </a:cubicBezTo>
                  <a:cubicBezTo>
                    <a:pt x="14350" y="15961"/>
                    <a:pt x="138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5"/>
            <p:cNvSpPr/>
            <p:nvPr/>
          </p:nvSpPr>
          <p:spPr>
            <a:xfrm>
              <a:off x="4986274" y="1958287"/>
              <a:ext cx="288270" cy="217701"/>
            </a:xfrm>
            <a:custGeom>
              <a:rect b="b" l="l" r="r" t="t"/>
              <a:pathLst>
                <a:path extrusionOk="0" h="14712" w="19481">
                  <a:moveTo>
                    <a:pt x="482" y="1"/>
                  </a:moveTo>
                  <a:cubicBezTo>
                    <a:pt x="458" y="1"/>
                    <a:pt x="443" y="6"/>
                    <a:pt x="434" y="17"/>
                  </a:cubicBezTo>
                  <a:cubicBezTo>
                    <a:pt x="0" y="551"/>
                    <a:pt x="16379" y="13794"/>
                    <a:pt x="17079" y="14328"/>
                  </a:cubicBezTo>
                  <a:cubicBezTo>
                    <a:pt x="17419" y="14586"/>
                    <a:pt x="17805" y="14712"/>
                    <a:pt x="18159" y="14712"/>
                  </a:cubicBezTo>
                  <a:cubicBezTo>
                    <a:pt x="18535" y="14712"/>
                    <a:pt x="18874" y="14569"/>
                    <a:pt x="19081" y="14294"/>
                  </a:cubicBezTo>
                  <a:cubicBezTo>
                    <a:pt x="19481" y="13761"/>
                    <a:pt x="19248" y="12893"/>
                    <a:pt x="18580" y="12360"/>
                  </a:cubicBezTo>
                  <a:cubicBezTo>
                    <a:pt x="17895" y="11837"/>
                    <a:pt x="1548"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5"/>
            <p:cNvSpPr/>
            <p:nvPr/>
          </p:nvSpPr>
          <p:spPr>
            <a:xfrm>
              <a:off x="5059818" y="1827713"/>
              <a:ext cx="329244" cy="143462"/>
            </a:xfrm>
            <a:custGeom>
              <a:rect b="b" l="l" r="r" t="t"/>
              <a:pathLst>
                <a:path extrusionOk="0" h="9695" w="22250">
                  <a:moveTo>
                    <a:pt x="382" y="1"/>
                  </a:moveTo>
                  <a:cubicBezTo>
                    <a:pt x="317" y="1"/>
                    <a:pt x="278" y="12"/>
                    <a:pt x="268" y="35"/>
                  </a:cubicBezTo>
                  <a:cubicBezTo>
                    <a:pt x="1" y="669"/>
                    <a:pt x="19248" y="9208"/>
                    <a:pt x="20048" y="9542"/>
                  </a:cubicBezTo>
                  <a:cubicBezTo>
                    <a:pt x="20297" y="9646"/>
                    <a:pt x="20553" y="9695"/>
                    <a:pt x="20795" y="9695"/>
                  </a:cubicBezTo>
                  <a:cubicBezTo>
                    <a:pt x="21331" y="9695"/>
                    <a:pt x="21799" y="9455"/>
                    <a:pt x="21983" y="9042"/>
                  </a:cubicBezTo>
                  <a:cubicBezTo>
                    <a:pt x="22250" y="8408"/>
                    <a:pt x="21783" y="7607"/>
                    <a:pt x="20982" y="7274"/>
                  </a:cubicBezTo>
                  <a:cubicBezTo>
                    <a:pt x="20213" y="6953"/>
                    <a:pt x="2017"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5"/>
            <p:cNvSpPr/>
            <p:nvPr/>
          </p:nvSpPr>
          <p:spPr>
            <a:xfrm>
              <a:off x="5097833" y="1682239"/>
              <a:ext cx="347016" cy="62431"/>
            </a:xfrm>
            <a:custGeom>
              <a:rect b="b" l="l" r="r" t="t"/>
              <a:pathLst>
                <a:path extrusionOk="0" h="4219" w="23451">
                  <a:moveTo>
                    <a:pt x="1089" y="0"/>
                  </a:moveTo>
                  <a:cubicBezTo>
                    <a:pt x="451" y="0"/>
                    <a:pt x="80" y="38"/>
                    <a:pt x="67" y="126"/>
                  </a:cubicBezTo>
                  <a:cubicBezTo>
                    <a:pt x="0" y="826"/>
                    <a:pt x="20782" y="4095"/>
                    <a:pt x="21649" y="4195"/>
                  </a:cubicBezTo>
                  <a:cubicBezTo>
                    <a:pt x="21749" y="4211"/>
                    <a:pt x="21848" y="4218"/>
                    <a:pt x="21945" y="4218"/>
                  </a:cubicBezTo>
                  <a:cubicBezTo>
                    <a:pt x="22685" y="4218"/>
                    <a:pt x="23295" y="3785"/>
                    <a:pt x="23384" y="3195"/>
                  </a:cubicBezTo>
                  <a:cubicBezTo>
                    <a:pt x="23450" y="2527"/>
                    <a:pt x="22816" y="1894"/>
                    <a:pt x="21949" y="1760"/>
                  </a:cubicBezTo>
                  <a:cubicBezTo>
                    <a:pt x="21196" y="1673"/>
                    <a:pt x="5310" y="0"/>
                    <a:pt x="10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5"/>
            <p:cNvSpPr/>
            <p:nvPr/>
          </p:nvSpPr>
          <p:spPr>
            <a:xfrm>
              <a:off x="5094370" y="1475459"/>
              <a:ext cx="347016" cy="62431"/>
            </a:xfrm>
            <a:custGeom>
              <a:rect b="b" l="l" r="r" t="t"/>
              <a:pathLst>
                <a:path extrusionOk="0" h="4219" w="23451">
                  <a:moveTo>
                    <a:pt x="21945" y="0"/>
                  </a:moveTo>
                  <a:cubicBezTo>
                    <a:pt x="21849" y="0"/>
                    <a:pt x="21750" y="8"/>
                    <a:pt x="21649" y="23"/>
                  </a:cubicBezTo>
                  <a:cubicBezTo>
                    <a:pt x="20782" y="123"/>
                    <a:pt x="1" y="3425"/>
                    <a:pt x="67" y="4093"/>
                  </a:cubicBezTo>
                  <a:cubicBezTo>
                    <a:pt x="81" y="4180"/>
                    <a:pt x="451" y="4218"/>
                    <a:pt x="1087" y="4218"/>
                  </a:cubicBezTo>
                  <a:cubicBezTo>
                    <a:pt x="5305" y="4218"/>
                    <a:pt x="21196" y="2541"/>
                    <a:pt x="21950" y="2425"/>
                  </a:cubicBezTo>
                  <a:cubicBezTo>
                    <a:pt x="22817" y="2325"/>
                    <a:pt x="23451" y="1691"/>
                    <a:pt x="23384" y="1024"/>
                  </a:cubicBezTo>
                  <a:cubicBezTo>
                    <a:pt x="23296" y="434"/>
                    <a:pt x="22685" y="0"/>
                    <a:pt x="21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5"/>
            <p:cNvSpPr/>
            <p:nvPr/>
          </p:nvSpPr>
          <p:spPr>
            <a:xfrm>
              <a:off x="5049948" y="1250433"/>
              <a:ext cx="329244" cy="143994"/>
            </a:xfrm>
            <a:custGeom>
              <a:rect b="b" l="l" r="r" t="t"/>
              <a:pathLst>
                <a:path extrusionOk="0" h="9731" w="22250">
                  <a:moveTo>
                    <a:pt x="20788" y="1"/>
                  </a:moveTo>
                  <a:cubicBezTo>
                    <a:pt x="20548" y="1"/>
                    <a:pt x="20295" y="50"/>
                    <a:pt x="20048" y="153"/>
                  </a:cubicBezTo>
                  <a:cubicBezTo>
                    <a:pt x="19248" y="486"/>
                    <a:pt x="1" y="9059"/>
                    <a:pt x="267" y="9693"/>
                  </a:cubicBezTo>
                  <a:cubicBezTo>
                    <a:pt x="278" y="9718"/>
                    <a:pt x="320" y="9730"/>
                    <a:pt x="391" y="9730"/>
                  </a:cubicBezTo>
                  <a:cubicBezTo>
                    <a:pt x="2081" y="9730"/>
                    <a:pt x="20214" y="2741"/>
                    <a:pt x="20982" y="2421"/>
                  </a:cubicBezTo>
                  <a:cubicBezTo>
                    <a:pt x="21783" y="2087"/>
                    <a:pt x="22250" y="1287"/>
                    <a:pt x="21983" y="686"/>
                  </a:cubicBezTo>
                  <a:cubicBezTo>
                    <a:pt x="21798" y="248"/>
                    <a:pt x="21326" y="1"/>
                    <a:pt x="207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5"/>
            <p:cNvSpPr/>
            <p:nvPr/>
          </p:nvSpPr>
          <p:spPr>
            <a:xfrm>
              <a:off x="4970974" y="1049320"/>
              <a:ext cx="287782" cy="217938"/>
            </a:xfrm>
            <a:custGeom>
              <a:rect b="b" l="l" r="r" t="t"/>
              <a:pathLst>
                <a:path extrusionOk="0" h="14728" w="19448">
                  <a:moveTo>
                    <a:pt x="18134" y="0"/>
                  </a:moveTo>
                  <a:cubicBezTo>
                    <a:pt x="17771" y="0"/>
                    <a:pt x="17379" y="134"/>
                    <a:pt x="17046" y="401"/>
                  </a:cubicBezTo>
                  <a:cubicBezTo>
                    <a:pt x="16345" y="934"/>
                    <a:pt x="0" y="14177"/>
                    <a:pt x="401" y="14711"/>
                  </a:cubicBezTo>
                  <a:cubicBezTo>
                    <a:pt x="409" y="14722"/>
                    <a:pt x="425" y="14728"/>
                    <a:pt x="448" y="14728"/>
                  </a:cubicBezTo>
                  <a:cubicBezTo>
                    <a:pt x="1512" y="14728"/>
                    <a:pt x="17828" y="2858"/>
                    <a:pt x="18514" y="2335"/>
                  </a:cubicBezTo>
                  <a:cubicBezTo>
                    <a:pt x="19214" y="1802"/>
                    <a:pt x="19448" y="934"/>
                    <a:pt x="19047" y="401"/>
                  </a:cubicBezTo>
                  <a:cubicBezTo>
                    <a:pt x="18831" y="134"/>
                    <a:pt x="18497" y="0"/>
                    <a:pt x="18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5"/>
            <p:cNvSpPr/>
            <p:nvPr/>
          </p:nvSpPr>
          <p:spPr>
            <a:xfrm>
              <a:off x="4861887" y="885512"/>
              <a:ext cx="227556" cy="278962"/>
            </a:xfrm>
            <a:custGeom>
              <a:rect b="b" l="l" r="r" t="t"/>
              <a:pathLst>
                <a:path extrusionOk="0" h="18852" w="15378">
                  <a:moveTo>
                    <a:pt x="14197" y="1"/>
                  </a:moveTo>
                  <a:cubicBezTo>
                    <a:pt x="13741" y="1"/>
                    <a:pt x="13234" y="260"/>
                    <a:pt x="12876" y="730"/>
                  </a:cubicBezTo>
                  <a:cubicBezTo>
                    <a:pt x="12343" y="1430"/>
                    <a:pt x="0" y="18442"/>
                    <a:pt x="534" y="18843"/>
                  </a:cubicBezTo>
                  <a:cubicBezTo>
                    <a:pt x="541" y="18848"/>
                    <a:pt x="550" y="18851"/>
                    <a:pt x="562" y="18851"/>
                  </a:cubicBezTo>
                  <a:cubicBezTo>
                    <a:pt x="1412" y="18851"/>
                    <a:pt x="14318" y="2889"/>
                    <a:pt x="14844" y="2197"/>
                  </a:cubicBezTo>
                  <a:cubicBezTo>
                    <a:pt x="15378" y="1530"/>
                    <a:pt x="15345" y="630"/>
                    <a:pt x="14811" y="196"/>
                  </a:cubicBezTo>
                  <a:cubicBezTo>
                    <a:pt x="14635" y="64"/>
                    <a:pt x="14422" y="1"/>
                    <a:pt x="14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5"/>
            <p:cNvSpPr/>
            <p:nvPr/>
          </p:nvSpPr>
          <p:spPr>
            <a:xfrm>
              <a:off x="4730588" y="770802"/>
              <a:ext cx="154515" cy="322497"/>
            </a:xfrm>
            <a:custGeom>
              <a:rect b="b" l="l" r="r" t="t"/>
              <a:pathLst>
                <a:path extrusionOk="0" h="21794" w="10442">
                  <a:moveTo>
                    <a:pt x="9229" y="0"/>
                  </a:moveTo>
                  <a:cubicBezTo>
                    <a:pt x="8684" y="0"/>
                    <a:pt x="8109" y="429"/>
                    <a:pt x="7839" y="1076"/>
                  </a:cubicBezTo>
                  <a:cubicBezTo>
                    <a:pt x="7506" y="1877"/>
                    <a:pt x="0" y="21524"/>
                    <a:pt x="601" y="21791"/>
                  </a:cubicBezTo>
                  <a:cubicBezTo>
                    <a:pt x="605" y="21793"/>
                    <a:pt x="610" y="21794"/>
                    <a:pt x="615" y="21794"/>
                  </a:cubicBezTo>
                  <a:cubicBezTo>
                    <a:pt x="1352" y="21794"/>
                    <a:pt x="9776" y="2805"/>
                    <a:pt x="10108" y="2010"/>
                  </a:cubicBezTo>
                  <a:cubicBezTo>
                    <a:pt x="10441" y="1210"/>
                    <a:pt x="10208" y="343"/>
                    <a:pt x="9607" y="76"/>
                  </a:cubicBezTo>
                  <a:cubicBezTo>
                    <a:pt x="9486" y="24"/>
                    <a:pt x="9358" y="0"/>
                    <a:pt x="9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 name="Google Shape;206;p5"/>
          <p:cNvGrpSpPr/>
          <p:nvPr/>
        </p:nvGrpSpPr>
        <p:grpSpPr>
          <a:xfrm>
            <a:off x="-770254" y="4430402"/>
            <a:ext cx="1486634" cy="1419086"/>
            <a:chOff x="3623439" y="713106"/>
            <a:chExt cx="1821409" cy="1819575"/>
          </a:xfrm>
        </p:grpSpPr>
        <p:sp>
          <p:nvSpPr>
            <p:cNvPr id="207" name="Google Shape;207;p5"/>
            <p:cNvSpPr/>
            <p:nvPr/>
          </p:nvSpPr>
          <p:spPr>
            <a:xfrm>
              <a:off x="4585469" y="713106"/>
              <a:ext cx="72079" cy="345107"/>
            </a:xfrm>
            <a:custGeom>
              <a:rect b="b" l="l" r="r" t="t"/>
              <a:pathLst>
                <a:path extrusionOk="0" h="23322" w="4871">
                  <a:moveTo>
                    <a:pt x="3640" y="0"/>
                  </a:moveTo>
                  <a:cubicBezTo>
                    <a:pt x="3009" y="0"/>
                    <a:pt x="2429" y="614"/>
                    <a:pt x="2302" y="1439"/>
                  </a:cubicBezTo>
                  <a:cubicBezTo>
                    <a:pt x="2202" y="2307"/>
                    <a:pt x="0" y="23222"/>
                    <a:pt x="701" y="23322"/>
                  </a:cubicBezTo>
                  <a:cubicBezTo>
                    <a:pt x="702" y="23322"/>
                    <a:pt x="703" y="23322"/>
                    <a:pt x="704" y="23322"/>
                  </a:cubicBezTo>
                  <a:cubicBezTo>
                    <a:pt x="1379" y="23322"/>
                    <a:pt x="4637" y="2606"/>
                    <a:pt x="4737" y="1740"/>
                  </a:cubicBezTo>
                  <a:cubicBezTo>
                    <a:pt x="4871" y="872"/>
                    <a:pt x="4404" y="105"/>
                    <a:pt x="3736" y="5"/>
                  </a:cubicBezTo>
                  <a:cubicBezTo>
                    <a:pt x="3704" y="2"/>
                    <a:pt x="3672" y="0"/>
                    <a:pt x="3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5"/>
            <p:cNvSpPr/>
            <p:nvPr/>
          </p:nvSpPr>
          <p:spPr>
            <a:xfrm>
              <a:off x="4385067" y="716554"/>
              <a:ext cx="72079" cy="345122"/>
            </a:xfrm>
            <a:custGeom>
              <a:rect b="b" l="l" r="r" t="t"/>
              <a:pathLst>
                <a:path extrusionOk="0" h="23323" w="4871">
                  <a:moveTo>
                    <a:pt x="1231" y="1"/>
                  </a:moveTo>
                  <a:cubicBezTo>
                    <a:pt x="1199" y="1"/>
                    <a:pt x="1167" y="2"/>
                    <a:pt x="1135" y="6"/>
                  </a:cubicBezTo>
                  <a:cubicBezTo>
                    <a:pt x="467" y="106"/>
                    <a:pt x="0" y="873"/>
                    <a:pt x="101" y="1740"/>
                  </a:cubicBezTo>
                  <a:cubicBezTo>
                    <a:pt x="234" y="2606"/>
                    <a:pt x="3526" y="23322"/>
                    <a:pt x="4200" y="23322"/>
                  </a:cubicBezTo>
                  <a:cubicBezTo>
                    <a:pt x="4201" y="23322"/>
                    <a:pt x="4202" y="23322"/>
                    <a:pt x="4203" y="23322"/>
                  </a:cubicBezTo>
                  <a:cubicBezTo>
                    <a:pt x="4871" y="23222"/>
                    <a:pt x="2669" y="2307"/>
                    <a:pt x="2536" y="1440"/>
                  </a:cubicBezTo>
                  <a:cubicBezTo>
                    <a:pt x="2440" y="615"/>
                    <a:pt x="1862" y="1"/>
                    <a:pt x="1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5"/>
            <p:cNvSpPr/>
            <p:nvPr/>
          </p:nvSpPr>
          <p:spPr>
            <a:xfrm>
              <a:off x="4158991" y="780849"/>
              <a:ext cx="155507" cy="322334"/>
            </a:xfrm>
            <a:custGeom>
              <a:rect b="b" l="l" r="r" t="t"/>
              <a:pathLst>
                <a:path extrusionOk="0" h="21783" w="10509">
                  <a:moveTo>
                    <a:pt x="1225" y="1"/>
                  </a:moveTo>
                  <a:cubicBezTo>
                    <a:pt x="1104" y="1"/>
                    <a:pt x="984" y="21"/>
                    <a:pt x="868" y="64"/>
                  </a:cubicBezTo>
                  <a:cubicBezTo>
                    <a:pt x="234" y="331"/>
                    <a:pt x="1" y="1198"/>
                    <a:pt x="334" y="1999"/>
                  </a:cubicBezTo>
                  <a:cubicBezTo>
                    <a:pt x="666" y="2827"/>
                    <a:pt x="9123" y="21782"/>
                    <a:pt x="9860" y="21782"/>
                  </a:cubicBezTo>
                  <a:cubicBezTo>
                    <a:pt x="9865" y="21782"/>
                    <a:pt x="9870" y="21781"/>
                    <a:pt x="9875" y="21779"/>
                  </a:cubicBezTo>
                  <a:cubicBezTo>
                    <a:pt x="10508" y="21512"/>
                    <a:pt x="2936" y="1898"/>
                    <a:pt x="2603" y="1065"/>
                  </a:cubicBezTo>
                  <a:cubicBezTo>
                    <a:pt x="2330" y="410"/>
                    <a:pt x="1768" y="1"/>
                    <a:pt x="12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5"/>
            <p:cNvSpPr/>
            <p:nvPr/>
          </p:nvSpPr>
          <p:spPr>
            <a:xfrm>
              <a:off x="3958588" y="901449"/>
              <a:ext cx="227571" cy="278800"/>
            </a:xfrm>
            <a:custGeom>
              <a:rect b="b" l="l" r="r" t="t"/>
              <a:pathLst>
                <a:path extrusionOk="0" h="18841" w="15379">
                  <a:moveTo>
                    <a:pt x="1174" y="1"/>
                  </a:moveTo>
                  <a:cubicBezTo>
                    <a:pt x="939" y="1"/>
                    <a:pt x="717" y="71"/>
                    <a:pt x="535" y="220"/>
                  </a:cubicBezTo>
                  <a:cubicBezTo>
                    <a:pt x="1" y="620"/>
                    <a:pt x="1" y="1521"/>
                    <a:pt x="535" y="2221"/>
                  </a:cubicBezTo>
                  <a:cubicBezTo>
                    <a:pt x="1062" y="2880"/>
                    <a:pt x="13993" y="18840"/>
                    <a:pt x="14820" y="18840"/>
                  </a:cubicBezTo>
                  <a:cubicBezTo>
                    <a:pt x="14830" y="18840"/>
                    <a:pt x="14838" y="18838"/>
                    <a:pt x="14845" y="18833"/>
                  </a:cubicBezTo>
                  <a:cubicBezTo>
                    <a:pt x="15379" y="18433"/>
                    <a:pt x="3003" y="1421"/>
                    <a:pt x="2469" y="720"/>
                  </a:cubicBezTo>
                  <a:cubicBezTo>
                    <a:pt x="2118" y="260"/>
                    <a:pt x="1623" y="1"/>
                    <a:pt x="1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5"/>
            <p:cNvSpPr/>
            <p:nvPr/>
          </p:nvSpPr>
          <p:spPr>
            <a:xfrm>
              <a:off x="3793729" y="1070052"/>
              <a:ext cx="288285" cy="217449"/>
            </a:xfrm>
            <a:custGeom>
              <a:rect b="b" l="l" r="r" t="t"/>
              <a:pathLst>
                <a:path extrusionOk="0" h="14695" w="19482">
                  <a:moveTo>
                    <a:pt x="1314" y="0"/>
                  </a:moveTo>
                  <a:cubicBezTo>
                    <a:pt x="951" y="0"/>
                    <a:pt x="618" y="134"/>
                    <a:pt x="401" y="401"/>
                  </a:cubicBezTo>
                  <a:cubicBezTo>
                    <a:pt x="1" y="934"/>
                    <a:pt x="234" y="1802"/>
                    <a:pt x="935" y="2335"/>
                  </a:cubicBezTo>
                  <a:cubicBezTo>
                    <a:pt x="1620" y="2858"/>
                    <a:pt x="17935" y="14694"/>
                    <a:pt x="19000" y="14694"/>
                  </a:cubicBezTo>
                  <a:cubicBezTo>
                    <a:pt x="19023" y="14694"/>
                    <a:pt x="19039" y="14689"/>
                    <a:pt x="19048" y="14678"/>
                  </a:cubicBezTo>
                  <a:cubicBezTo>
                    <a:pt x="19481" y="14144"/>
                    <a:pt x="3103" y="934"/>
                    <a:pt x="2402" y="401"/>
                  </a:cubicBezTo>
                  <a:cubicBezTo>
                    <a:pt x="2069" y="134"/>
                    <a:pt x="1677" y="0"/>
                    <a:pt x="1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5"/>
            <p:cNvSpPr/>
            <p:nvPr/>
          </p:nvSpPr>
          <p:spPr>
            <a:xfrm>
              <a:off x="3679211" y="1274627"/>
              <a:ext cx="329244" cy="143447"/>
            </a:xfrm>
            <a:custGeom>
              <a:rect b="b" l="l" r="r" t="t"/>
              <a:pathLst>
                <a:path extrusionOk="0" h="9694" w="22250">
                  <a:moveTo>
                    <a:pt x="1463" y="0"/>
                  </a:moveTo>
                  <a:cubicBezTo>
                    <a:pt x="924" y="0"/>
                    <a:pt x="452" y="247"/>
                    <a:pt x="268" y="686"/>
                  </a:cubicBezTo>
                  <a:cubicBezTo>
                    <a:pt x="1" y="1286"/>
                    <a:pt x="468" y="2087"/>
                    <a:pt x="1268" y="2420"/>
                  </a:cubicBezTo>
                  <a:cubicBezTo>
                    <a:pt x="2038" y="2741"/>
                    <a:pt x="20234" y="9693"/>
                    <a:pt x="21869" y="9693"/>
                  </a:cubicBezTo>
                  <a:cubicBezTo>
                    <a:pt x="21934" y="9693"/>
                    <a:pt x="21973" y="9682"/>
                    <a:pt x="21983" y="9659"/>
                  </a:cubicBezTo>
                  <a:cubicBezTo>
                    <a:pt x="22250" y="9025"/>
                    <a:pt x="3003" y="486"/>
                    <a:pt x="2202" y="152"/>
                  </a:cubicBezTo>
                  <a:cubicBezTo>
                    <a:pt x="1956" y="49"/>
                    <a:pt x="1703" y="0"/>
                    <a:pt x="1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
            <p:cNvSpPr/>
            <p:nvPr/>
          </p:nvSpPr>
          <p:spPr>
            <a:xfrm>
              <a:off x="3623439" y="1501118"/>
              <a:ext cx="347504" cy="62431"/>
            </a:xfrm>
            <a:custGeom>
              <a:rect b="b" l="l" r="r" t="t"/>
              <a:pathLst>
                <a:path extrusionOk="0" h="4219" w="23484">
                  <a:moveTo>
                    <a:pt x="1506" y="1"/>
                  </a:moveTo>
                  <a:cubicBezTo>
                    <a:pt x="766" y="1"/>
                    <a:pt x="156" y="434"/>
                    <a:pt x="67" y="1024"/>
                  </a:cubicBezTo>
                  <a:cubicBezTo>
                    <a:pt x="0" y="1691"/>
                    <a:pt x="634" y="2325"/>
                    <a:pt x="1501" y="2459"/>
                  </a:cubicBezTo>
                  <a:cubicBezTo>
                    <a:pt x="2255" y="2546"/>
                    <a:pt x="18141" y="4219"/>
                    <a:pt x="22362" y="4219"/>
                  </a:cubicBezTo>
                  <a:cubicBezTo>
                    <a:pt x="22999" y="4219"/>
                    <a:pt x="23371" y="4181"/>
                    <a:pt x="23384" y="4093"/>
                  </a:cubicBezTo>
                  <a:cubicBezTo>
                    <a:pt x="23484" y="3426"/>
                    <a:pt x="2669" y="124"/>
                    <a:pt x="1802" y="24"/>
                  </a:cubicBezTo>
                  <a:cubicBezTo>
                    <a:pt x="1701" y="8"/>
                    <a:pt x="1603" y="1"/>
                    <a:pt x="1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
            <p:cNvSpPr/>
            <p:nvPr/>
          </p:nvSpPr>
          <p:spPr>
            <a:xfrm>
              <a:off x="3626887" y="1707898"/>
              <a:ext cx="347016" cy="62786"/>
            </a:xfrm>
            <a:custGeom>
              <a:rect b="b" l="l" r="r" t="t"/>
              <a:pathLst>
                <a:path extrusionOk="0" h="4243" w="23451">
                  <a:moveTo>
                    <a:pt x="22364" y="1"/>
                  </a:moveTo>
                  <a:cubicBezTo>
                    <a:pt x="18146" y="1"/>
                    <a:pt x="2256" y="1678"/>
                    <a:pt x="1502" y="1794"/>
                  </a:cubicBezTo>
                  <a:cubicBezTo>
                    <a:pt x="635" y="1894"/>
                    <a:pt x="1" y="2528"/>
                    <a:pt x="101" y="3195"/>
                  </a:cubicBezTo>
                  <a:cubicBezTo>
                    <a:pt x="162" y="3802"/>
                    <a:pt x="801" y="4243"/>
                    <a:pt x="1569" y="4243"/>
                  </a:cubicBezTo>
                  <a:cubicBezTo>
                    <a:pt x="1645" y="4243"/>
                    <a:pt x="1723" y="4238"/>
                    <a:pt x="1802" y="4229"/>
                  </a:cubicBezTo>
                  <a:cubicBezTo>
                    <a:pt x="2669" y="4096"/>
                    <a:pt x="23451" y="793"/>
                    <a:pt x="23384" y="126"/>
                  </a:cubicBezTo>
                  <a:cubicBezTo>
                    <a:pt x="23371" y="39"/>
                    <a:pt x="23000" y="1"/>
                    <a:pt x="223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5"/>
            <p:cNvSpPr/>
            <p:nvPr/>
          </p:nvSpPr>
          <p:spPr>
            <a:xfrm>
              <a:off x="3689584" y="1851419"/>
              <a:ext cx="328741" cy="143935"/>
            </a:xfrm>
            <a:custGeom>
              <a:rect b="b" l="l" r="r" t="t"/>
              <a:pathLst>
                <a:path extrusionOk="0" h="9727" w="22216">
                  <a:moveTo>
                    <a:pt x="21836" y="0"/>
                  </a:moveTo>
                  <a:cubicBezTo>
                    <a:pt x="20209" y="0"/>
                    <a:pt x="2036" y="6985"/>
                    <a:pt x="1234" y="7306"/>
                  </a:cubicBezTo>
                  <a:cubicBezTo>
                    <a:pt x="434" y="7640"/>
                    <a:pt x="0" y="8440"/>
                    <a:pt x="234" y="9041"/>
                  </a:cubicBezTo>
                  <a:cubicBezTo>
                    <a:pt x="418" y="9479"/>
                    <a:pt x="890" y="9726"/>
                    <a:pt x="1429" y="9726"/>
                  </a:cubicBezTo>
                  <a:cubicBezTo>
                    <a:pt x="1669" y="9726"/>
                    <a:pt x="1922" y="9677"/>
                    <a:pt x="2168" y="9574"/>
                  </a:cubicBezTo>
                  <a:cubicBezTo>
                    <a:pt x="3002" y="9241"/>
                    <a:pt x="22216" y="668"/>
                    <a:pt x="21949" y="34"/>
                  </a:cubicBezTo>
                  <a:cubicBezTo>
                    <a:pt x="21939" y="11"/>
                    <a:pt x="21900" y="0"/>
                    <a:pt x="21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5"/>
            <p:cNvSpPr/>
            <p:nvPr/>
          </p:nvSpPr>
          <p:spPr>
            <a:xfrm>
              <a:off x="3809533" y="1978530"/>
              <a:ext cx="287782" cy="217938"/>
            </a:xfrm>
            <a:custGeom>
              <a:rect b="b" l="l" r="r" t="t"/>
              <a:pathLst>
                <a:path extrusionOk="0" h="14728" w="19448">
                  <a:moveTo>
                    <a:pt x="19000" y="0"/>
                  </a:moveTo>
                  <a:cubicBezTo>
                    <a:pt x="17935" y="0"/>
                    <a:pt x="1587" y="11870"/>
                    <a:pt x="934" y="12393"/>
                  </a:cubicBezTo>
                  <a:cubicBezTo>
                    <a:pt x="234" y="12926"/>
                    <a:pt x="0" y="13794"/>
                    <a:pt x="400" y="14327"/>
                  </a:cubicBezTo>
                  <a:cubicBezTo>
                    <a:pt x="617" y="14594"/>
                    <a:pt x="951" y="14728"/>
                    <a:pt x="1313" y="14728"/>
                  </a:cubicBezTo>
                  <a:cubicBezTo>
                    <a:pt x="1676" y="14728"/>
                    <a:pt x="2068" y="14594"/>
                    <a:pt x="2402" y="14327"/>
                  </a:cubicBezTo>
                  <a:cubicBezTo>
                    <a:pt x="3102" y="13794"/>
                    <a:pt x="19447" y="551"/>
                    <a:pt x="19047" y="17"/>
                  </a:cubicBezTo>
                  <a:cubicBezTo>
                    <a:pt x="19039" y="6"/>
                    <a:pt x="19023" y="0"/>
                    <a:pt x="190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a:off x="3979319" y="2081313"/>
              <a:ext cx="227082" cy="278962"/>
            </a:xfrm>
            <a:custGeom>
              <a:rect b="b" l="l" r="r" t="t"/>
              <a:pathLst>
                <a:path extrusionOk="0" h="18852" w="15346">
                  <a:moveTo>
                    <a:pt x="14784" y="1"/>
                  </a:moveTo>
                  <a:cubicBezTo>
                    <a:pt x="13934" y="1"/>
                    <a:pt x="1028" y="15963"/>
                    <a:pt x="501" y="16655"/>
                  </a:cubicBezTo>
                  <a:cubicBezTo>
                    <a:pt x="1" y="17355"/>
                    <a:pt x="1" y="18222"/>
                    <a:pt x="535" y="18656"/>
                  </a:cubicBezTo>
                  <a:cubicBezTo>
                    <a:pt x="711" y="18788"/>
                    <a:pt x="923" y="18851"/>
                    <a:pt x="1148" y="18851"/>
                  </a:cubicBezTo>
                  <a:cubicBezTo>
                    <a:pt x="1605" y="18851"/>
                    <a:pt x="2112" y="18592"/>
                    <a:pt x="2469" y="18122"/>
                  </a:cubicBezTo>
                  <a:cubicBezTo>
                    <a:pt x="3003" y="17455"/>
                    <a:pt x="15345" y="410"/>
                    <a:pt x="14811" y="9"/>
                  </a:cubicBezTo>
                  <a:cubicBezTo>
                    <a:pt x="14804" y="4"/>
                    <a:pt x="14795" y="1"/>
                    <a:pt x="147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a:off x="4183184" y="2152489"/>
              <a:ext cx="155004" cy="322497"/>
            </a:xfrm>
            <a:custGeom>
              <a:rect b="b" l="l" r="r" t="t"/>
              <a:pathLst>
                <a:path extrusionOk="0" h="21794" w="10475">
                  <a:moveTo>
                    <a:pt x="9827" y="0"/>
                  </a:moveTo>
                  <a:cubicBezTo>
                    <a:pt x="9090" y="0"/>
                    <a:pt x="665" y="18989"/>
                    <a:pt x="334" y="19784"/>
                  </a:cubicBezTo>
                  <a:cubicBezTo>
                    <a:pt x="0" y="20584"/>
                    <a:pt x="234" y="21451"/>
                    <a:pt x="868" y="21718"/>
                  </a:cubicBezTo>
                  <a:cubicBezTo>
                    <a:pt x="983" y="21770"/>
                    <a:pt x="1105" y="21794"/>
                    <a:pt x="1231" y="21794"/>
                  </a:cubicBezTo>
                  <a:cubicBezTo>
                    <a:pt x="1758" y="21794"/>
                    <a:pt x="2333" y="21365"/>
                    <a:pt x="2602" y="20718"/>
                  </a:cubicBezTo>
                  <a:cubicBezTo>
                    <a:pt x="2936" y="19917"/>
                    <a:pt x="10475" y="270"/>
                    <a:pt x="9841" y="3"/>
                  </a:cubicBezTo>
                  <a:cubicBezTo>
                    <a:pt x="9836" y="1"/>
                    <a:pt x="9832" y="0"/>
                    <a:pt x="98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a:off x="4411229" y="2187559"/>
              <a:ext cx="71590" cy="345122"/>
            </a:xfrm>
            <a:custGeom>
              <a:rect b="b" l="l" r="r" t="t"/>
              <a:pathLst>
                <a:path extrusionOk="0" h="23323" w="4838">
                  <a:moveTo>
                    <a:pt x="4167" y="1"/>
                  </a:moveTo>
                  <a:cubicBezTo>
                    <a:pt x="3492" y="1"/>
                    <a:pt x="200" y="20717"/>
                    <a:pt x="100" y="21583"/>
                  </a:cubicBezTo>
                  <a:cubicBezTo>
                    <a:pt x="0" y="22451"/>
                    <a:pt x="434" y="23218"/>
                    <a:pt x="1101" y="23318"/>
                  </a:cubicBezTo>
                  <a:cubicBezTo>
                    <a:pt x="1133" y="23321"/>
                    <a:pt x="1166" y="23323"/>
                    <a:pt x="1198" y="23323"/>
                  </a:cubicBezTo>
                  <a:cubicBezTo>
                    <a:pt x="1828" y="23323"/>
                    <a:pt x="2409" y="22709"/>
                    <a:pt x="2536" y="21883"/>
                  </a:cubicBezTo>
                  <a:cubicBezTo>
                    <a:pt x="2636" y="21016"/>
                    <a:pt x="4837" y="101"/>
                    <a:pt x="4170" y="1"/>
                  </a:cubicBezTo>
                  <a:cubicBezTo>
                    <a:pt x="4169" y="1"/>
                    <a:pt x="4168" y="1"/>
                    <a:pt x="4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5"/>
            <p:cNvSpPr/>
            <p:nvPr/>
          </p:nvSpPr>
          <p:spPr>
            <a:xfrm>
              <a:off x="4611143" y="2184111"/>
              <a:ext cx="72079" cy="345122"/>
            </a:xfrm>
            <a:custGeom>
              <a:rect b="b" l="l" r="r" t="t"/>
              <a:pathLst>
                <a:path extrusionOk="0" h="23323" w="4871">
                  <a:moveTo>
                    <a:pt x="670" y="0"/>
                  </a:moveTo>
                  <a:cubicBezTo>
                    <a:pt x="669" y="0"/>
                    <a:pt x="668" y="1"/>
                    <a:pt x="667" y="1"/>
                  </a:cubicBezTo>
                  <a:cubicBezTo>
                    <a:pt x="0" y="101"/>
                    <a:pt x="2202" y="21016"/>
                    <a:pt x="2335" y="21883"/>
                  </a:cubicBezTo>
                  <a:cubicBezTo>
                    <a:pt x="2430" y="22708"/>
                    <a:pt x="3009" y="23322"/>
                    <a:pt x="3668" y="23322"/>
                  </a:cubicBezTo>
                  <a:cubicBezTo>
                    <a:pt x="3702" y="23322"/>
                    <a:pt x="3735" y="23321"/>
                    <a:pt x="3769" y="23317"/>
                  </a:cubicBezTo>
                  <a:cubicBezTo>
                    <a:pt x="4437" y="23217"/>
                    <a:pt x="4870" y="22450"/>
                    <a:pt x="4770" y="21583"/>
                  </a:cubicBezTo>
                  <a:cubicBezTo>
                    <a:pt x="4637" y="20717"/>
                    <a:pt x="1345"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5"/>
            <p:cNvSpPr/>
            <p:nvPr/>
          </p:nvSpPr>
          <p:spPr>
            <a:xfrm>
              <a:off x="4754279" y="2142604"/>
              <a:ext cx="155004" cy="322334"/>
            </a:xfrm>
            <a:custGeom>
              <a:rect b="b" l="l" r="r" t="t"/>
              <a:pathLst>
                <a:path extrusionOk="0" h="21783" w="10475">
                  <a:moveTo>
                    <a:pt x="615" y="1"/>
                  </a:moveTo>
                  <a:cubicBezTo>
                    <a:pt x="610" y="1"/>
                    <a:pt x="605" y="2"/>
                    <a:pt x="601" y="4"/>
                  </a:cubicBezTo>
                  <a:cubicBezTo>
                    <a:pt x="1" y="270"/>
                    <a:pt x="7539" y="19918"/>
                    <a:pt x="7873" y="20718"/>
                  </a:cubicBezTo>
                  <a:cubicBezTo>
                    <a:pt x="8146" y="21373"/>
                    <a:pt x="8730" y="21782"/>
                    <a:pt x="9263" y="21782"/>
                  </a:cubicBezTo>
                  <a:cubicBezTo>
                    <a:pt x="9382" y="21782"/>
                    <a:pt x="9498" y="21762"/>
                    <a:pt x="9607" y="21719"/>
                  </a:cubicBezTo>
                  <a:cubicBezTo>
                    <a:pt x="10241" y="21452"/>
                    <a:pt x="10475" y="20585"/>
                    <a:pt x="10141" y="19784"/>
                  </a:cubicBezTo>
                  <a:cubicBezTo>
                    <a:pt x="9810" y="18989"/>
                    <a:pt x="1352" y="1"/>
                    <a:pt x="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a:off x="4882130" y="2065539"/>
              <a:ext cx="228044" cy="278933"/>
            </a:xfrm>
            <a:custGeom>
              <a:rect b="b" l="l" r="r" t="t"/>
              <a:pathLst>
                <a:path extrusionOk="0" h="18850" w="15411">
                  <a:moveTo>
                    <a:pt x="559" y="1"/>
                  </a:moveTo>
                  <a:cubicBezTo>
                    <a:pt x="549" y="1"/>
                    <a:pt x="540" y="3"/>
                    <a:pt x="534" y="8"/>
                  </a:cubicBezTo>
                  <a:cubicBezTo>
                    <a:pt x="0" y="408"/>
                    <a:pt x="12376" y="17454"/>
                    <a:pt x="12909" y="18121"/>
                  </a:cubicBezTo>
                  <a:cubicBezTo>
                    <a:pt x="13267" y="18590"/>
                    <a:pt x="13774" y="18850"/>
                    <a:pt x="14230" y="18850"/>
                  </a:cubicBezTo>
                  <a:cubicBezTo>
                    <a:pt x="14455" y="18850"/>
                    <a:pt x="14668" y="18787"/>
                    <a:pt x="14844" y="18655"/>
                  </a:cubicBezTo>
                  <a:cubicBezTo>
                    <a:pt x="15378" y="18221"/>
                    <a:pt x="15411" y="17320"/>
                    <a:pt x="14877" y="16653"/>
                  </a:cubicBezTo>
                  <a:cubicBezTo>
                    <a:pt x="14350" y="15961"/>
                    <a:pt x="138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a:off x="4986274" y="1958287"/>
              <a:ext cx="288270" cy="217701"/>
            </a:xfrm>
            <a:custGeom>
              <a:rect b="b" l="l" r="r" t="t"/>
              <a:pathLst>
                <a:path extrusionOk="0" h="14712" w="19481">
                  <a:moveTo>
                    <a:pt x="482" y="1"/>
                  </a:moveTo>
                  <a:cubicBezTo>
                    <a:pt x="458" y="1"/>
                    <a:pt x="443" y="6"/>
                    <a:pt x="434" y="17"/>
                  </a:cubicBezTo>
                  <a:cubicBezTo>
                    <a:pt x="0" y="551"/>
                    <a:pt x="16379" y="13794"/>
                    <a:pt x="17079" y="14328"/>
                  </a:cubicBezTo>
                  <a:cubicBezTo>
                    <a:pt x="17419" y="14586"/>
                    <a:pt x="17805" y="14712"/>
                    <a:pt x="18159" y="14712"/>
                  </a:cubicBezTo>
                  <a:cubicBezTo>
                    <a:pt x="18535" y="14712"/>
                    <a:pt x="18874" y="14569"/>
                    <a:pt x="19081" y="14294"/>
                  </a:cubicBezTo>
                  <a:cubicBezTo>
                    <a:pt x="19481" y="13761"/>
                    <a:pt x="19248" y="12893"/>
                    <a:pt x="18580" y="12360"/>
                  </a:cubicBezTo>
                  <a:cubicBezTo>
                    <a:pt x="17895" y="11837"/>
                    <a:pt x="1548"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
            <p:cNvSpPr/>
            <p:nvPr/>
          </p:nvSpPr>
          <p:spPr>
            <a:xfrm>
              <a:off x="5059818" y="1827713"/>
              <a:ext cx="329244" cy="143462"/>
            </a:xfrm>
            <a:custGeom>
              <a:rect b="b" l="l" r="r" t="t"/>
              <a:pathLst>
                <a:path extrusionOk="0" h="9695" w="22250">
                  <a:moveTo>
                    <a:pt x="382" y="1"/>
                  </a:moveTo>
                  <a:cubicBezTo>
                    <a:pt x="317" y="1"/>
                    <a:pt x="278" y="12"/>
                    <a:pt x="268" y="35"/>
                  </a:cubicBezTo>
                  <a:cubicBezTo>
                    <a:pt x="1" y="669"/>
                    <a:pt x="19248" y="9208"/>
                    <a:pt x="20048" y="9542"/>
                  </a:cubicBezTo>
                  <a:cubicBezTo>
                    <a:pt x="20297" y="9646"/>
                    <a:pt x="20553" y="9695"/>
                    <a:pt x="20795" y="9695"/>
                  </a:cubicBezTo>
                  <a:cubicBezTo>
                    <a:pt x="21331" y="9695"/>
                    <a:pt x="21799" y="9455"/>
                    <a:pt x="21983" y="9042"/>
                  </a:cubicBezTo>
                  <a:cubicBezTo>
                    <a:pt x="22250" y="8408"/>
                    <a:pt x="21783" y="7607"/>
                    <a:pt x="20982" y="7274"/>
                  </a:cubicBezTo>
                  <a:cubicBezTo>
                    <a:pt x="20213" y="6953"/>
                    <a:pt x="2017"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
            <p:cNvSpPr/>
            <p:nvPr/>
          </p:nvSpPr>
          <p:spPr>
            <a:xfrm>
              <a:off x="5097833" y="1682239"/>
              <a:ext cx="347016" cy="62431"/>
            </a:xfrm>
            <a:custGeom>
              <a:rect b="b" l="l" r="r" t="t"/>
              <a:pathLst>
                <a:path extrusionOk="0" h="4219" w="23451">
                  <a:moveTo>
                    <a:pt x="1089" y="0"/>
                  </a:moveTo>
                  <a:cubicBezTo>
                    <a:pt x="451" y="0"/>
                    <a:pt x="80" y="38"/>
                    <a:pt x="67" y="126"/>
                  </a:cubicBezTo>
                  <a:cubicBezTo>
                    <a:pt x="0" y="826"/>
                    <a:pt x="20782" y="4095"/>
                    <a:pt x="21649" y="4195"/>
                  </a:cubicBezTo>
                  <a:cubicBezTo>
                    <a:pt x="21749" y="4211"/>
                    <a:pt x="21848" y="4218"/>
                    <a:pt x="21945" y="4218"/>
                  </a:cubicBezTo>
                  <a:cubicBezTo>
                    <a:pt x="22685" y="4218"/>
                    <a:pt x="23295" y="3785"/>
                    <a:pt x="23384" y="3195"/>
                  </a:cubicBezTo>
                  <a:cubicBezTo>
                    <a:pt x="23450" y="2527"/>
                    <a:pt x="22816" y="1894"/>
                    <a:pt x="21949" y="1760"/>
                  </a:cubicBezTo>
                  <a:cubicBezTo>
                    <a:pt x="21196" y="1673"/>
                    <a:pt x="5310" y="0"/>
                    <a:pt x="10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a:off x="5094370" y="1475459"/>
              <a:ext cx="347016" cy="62431"/>
            </a:xfrm>
            <a:custGeom>
              <a:rect b="b" l="l" r="r" t="t"/>
              <a:pathLst>
                <a:path extrusionOk="0" h="4219" w="23451">
                  <a:moveTo>
                    <a:pt x="21945" y="0"/>
                  </a:moveTo>
                  <a:cubicBezTo>
                    <a:pt x="21849" y="0"/>
                    <a:pt x="21750" y="8"/>
                    <a:pt x="21649" y="23"/>
                  </a:cubicBezTo>
                  <a:cubicBezTo>
                    <a:pt x="20782" y="123"/>
                    <a:pt x="1" y="3425"/>
                    <a:pt x="67" y="4093"/>
                  </a:cubicBezTo>
                  <a:cubicBezTo>
                    <a:pt x="81" y="4180"/>
                    <a:pt x="451" y="4218"/>
                    <a:pt x="1087" y="4218"/>
                  </a:cubicBezTo>
                  <a:cubicBezTo>
                    <a:pt x="5305" y="4218"/>
                    <a:pt x="21196" y="2541"/>
                    <a:pt x="21950" y="2425"/>
                  </a:cubicBezTo>
                  <a:cubicBezTo>
                    <a:pt x="22817" y="2325"/>
                    <a:pt x="23451" y="1691"/>
                    <a:pt x="23384" y="1024"/>
                  </a:cubicBezTo>
                  <a:cubicBezTo>
                    <a:pt x="23296" y="434"/>
                    <a:pt x="22685" y="0"/>
                    <a:pt x="21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a:off x="5049948" y="1250433"/>
              <a:ext cx="329244" cy="143994"/>
            </a:xfrm>
            <a:custGeom>
              <a:rect b="b" l="l" r="r" t="t"/>
              <a:pathLst>
                <a:path extrusionOk="0" h="9731" w="22250">
                  <a:moveTo>
                    <a:pt x="20788" y="1"/>
                  </a:moveTo>
                  <a:cubicBezTo>
                    <a:pt x="20548" y="1"/>
                    <a:pt x="20295" y="50"/>
                    <a:pt x="20048" y="153"/>
                  </a:cubicBezTo>
                  <a:cubicBezTo>
                    <a:pt x="19248" y="486"/>
                    <a:pt x="1" y="9059"/>
                    <a:pt x="267" y="9693"/>
                  </a:cubicBezTo>
                  <a:cubicBezTo>
                    <a:pt x="278" y="9718"/>
                    <a:pt x="320" y="9730"/>
                    <a:pt x="391" y="9730"/>
                  </a:cubicBezTo>
                  <a:cubicBezTo>
                    <a:pt x="2081" y="9730"/>
                    <a:pt x="20214" y="2741"/>
                    <a:pt x="20982" y="2421"/>
                  </a:cubicBezTo>
                  <a:cubicBezTo>
                    <a:pt x="21783" y="2087"/>
                    <a:pt x="22250" y="1287"/>
                    <a:pt x="21983" y="686"/>
                  </a:cubicBezTo>
                  <a:cubicBezTo>
                    <a:pt x="21798" y="248"/>
                    <a:pt x="21326" y="1"/>
                    <a:pt x="207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p:nvPr/>
          </p:nvSpPr>
          <p:spPr>
            <a:xfrm>
              <a:off x="4970974" y="1049320"/>
              <a:ext cx="287782" cy="217938"/>
            </a:xfrm>
            <a:custGeom>
              <a:rect b="b" l="l" r="r" t="t"/>
              <a:pathLst>
                <a:path extrusionOk="0" h="14728" w="19448">
                  <a:moveTo>
                    <a:pt x="18134" y="0"/>
                  </a:moveTo>
                  <a:cubicBezTo>
                    <a:pt x="17771" y="0"/>
                    <a:pt x="17379" y="134"/>
                    <a:pt x="17046" y="401"/>
                  </a:cubicBezTo>
                  <a:cubicBezTo>
                    <a:pt x="16345" y="934"/>
                    <a:pt x="0" y="14177"/>
                    <a:pt x="401" y="14711"/>
                  </a:cubicBezTo>
                  <a:cubicBezTo>
                    <a:pt x="409" y="14722"/>
                    <a:pt x="425" y="14728"/>
                    <a:pt x="448" y="14728"/>
                  </a:cubicBezTo>
                  <a:cubicBezTo>
                    <a:pt x="1512" y="14728"/>
                    <a:pt x="17828" y="2858"/>
                    <a:pt x="18514" y="2335"/>
                  </a:cubicBezTo>
                  <a:cubicBezTo>
                    <a:pt x="19214" y="1802"/>
                    <a:pt x="19448" y="934"/>
                    <a:pt x="19047" y="401"/>
                  </a:cubicBezTo>
                  <a:cubicBezTo>
                    <a:pt x="18831" y="134"/>
                    <a:pt x="18497" y="0"/>
                    <a:pt x="18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
            <p:cNvSpPr/>
            <p:nvPr/>
          </p:nvSpPr>
          <p:spPr>
            <a:xfrm>
              <a:off x="4861887" y="885512"/>
              <a:ext cx="227556" cy="278962"/>
            </a:xfrm>
            <a:custGeom>
              <a:rect b="b" l="l" r="r" t="t"/>
              <a:pathLst>
                <a:path extrusionOk="0" h="18852" w="15378">
                  <a:moveTo>
                    <a:pt x="14197" y="1"/>
                  </a:moveTo>
                  <a:cubicBezTo>
                    <a:pt x="13741" y="1"/>
                    <a:pt x="13234" y="260"/>
                    <a:pt x="12876" y="730"/>
                  </a:cubicBezTo>
                  <a:cubicBezTo>
                    <a:pt x="12343" y="1430"/>
                    <a:pt x="0" y="18442"/>
                    <a:pt x="534" y="18843"/>
                  </a:cubicBezTo>
                  <a:cubicBezTo>
                    <a:pt x="541" y="18848"/>
                    <a:pt x="550" y="18851"/>
                    <a:pt x="562" y="18851"/>
                  </a:cubicBezTo>
                  <a:cubicBezTo>
                    <a:pt x="1412" y="18851"/>
                    <a:pt x="14318" y="2889"/>
                    <a:pt x="14844" y="2197"/>
                  </a:cubicBezTo>
                  <a:cubicBezTo>
                    <a:pt x="15378" y="1530"/>
                    <a:pt x="15345" y="630"/>
                    <a:pt x="14811" y="196"/>
                  </a:cubicBezTo>
                  <a:cubicBezTo>
                    <a:pt x="14635" y="64"/>
                    <a:pt x="14422" y="1"/>
                    <a:pt x="14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a:off x="4730588" y="770802"/>
              <a:ext cx="154515" cy="322497"/>
            </a:xfrm>
            <a:custGeom>
              <a:rect b="b" l="l" r="r" t="t"/>
              <a:pathLst>
                <a:path extrusionOk="0" h="21794" w="10442">
                  <a:moveTo>
                    <a:pt x="9229" y="0"/>
                  </a:moveTo>
                  <a:cubicBezTo>
                    <a:pt x="8684" y="0"/>
                    <a:pt x="8109" y="429"/>
                    <a:pt x="7839" y="1076"/>
                  </a:cubicBezTo>
                  <a:cubicBezTo>
                    <a:pt x="7506" y="1877"/>
                    <a:pt x="0" y="21524"/>
                    <a:pt x="601" y="21791"/>
                  </a:cubicBezTo>
                  <a:cubicBezTo>
                    <a:pt x="605" y="21793"/>
                    <a:pt x="610" y="21794"/>
                    <a:pt x="615" y="21794"/>
                  </a:cubicBezTo>
                  <a:cubicBezTo>
                    <a:pt x="1352" y="21794"/>
                    <a:pt x="9776" y="2805"/>
                    <a:pt x="10108" y="2010"/>
                  </a:cubicBezTo>
                  <a:cubicBezTo>
                    <a:pt x="10441" y="1210"/>
                    <a:pt x="10208" y="343"/>
                    <a:pt x="9607" y="76"/>
                  </a:cubicBezTo>
                  <a:cubicBezTo>
                    <a:pt x="9486" y="24"/>
                    <a:pt x="9358" y="0"/>
                    <a:pt x="9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 name="Google Shape;231;p5"/>
          <p:cNvSpPr txBox="1"/>
          <p:nvPr>
            <p:ph type="title"/>
          </p:nvPr>
        </p:nvSpPr>
        <p:spPr>
          <a:xfrm>
            <a:off x="1354200" y="3377337"/>
            <a:ext cx="2330700" cy="601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3500"/>
              <a:buNone/>
              <a:defRPr sz="2500"/>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p:txBody>
      </p:sp>
      <p:sp>
        <p:nvSpPr>
          <p:cNvPr id="232" name="Google Shape;232;p5"/>
          <p:cNvSpPr txBox="1"/>
          <p:nvPr>
            <p:ph idx="1" type="subTitle"/>
          </p:nvPr>
        </p:nvSpPr>
        <p:spPr>
          <a:xfrm>
            <a:off x="713100" y="3891031"/>
            <a:ext cx="3612900" cy="64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33" name="Google Shape;233;p5"/>
          <p:cNvSpPr txBox="1"/>
          <p:nvPr>
            <p:ph idx="2" type="title"/>
          </p:nvPr>
        </p:nvSpPr>
        <p:spPr>
          <a:xfrm>
            <a:off x="5477400" y="3377313"/>
            <a:ext cx="2330700" cy="601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2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34" name="Google Shape;234;p5"/>
          <p:cNvSpPr txBox="1"/>
          <p:nvPr>
            <p:ph idx="3" type="subTitle"/>
          </p:nvPr>
        </p:nvSpPr>
        <p:spPr>
          <a:xfrm>
            <a:off x="4854600" y="3891013"/>
            <a:ext cx="3576300" cy="64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35" name="Google Shape;235;p5"/>
          <p:cNvSpPr txBox="1"/>
          <p:nvPr>
            <p:ph idx="4" type="title"/>
          </p:nvPr>
        </p:nvSpPr>
        <p:spPr>
          <a:xfrm>
            <a:off x="3944475" y="1554675"/>
            <a:ext cx="1255200" cy="67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grpSp>
        <p:nvGrpSpPr>
          <p:cNvPr id="236" name="Google Shape;236;p5"/>
          <p:cNvGrpSpPr/>
          <p:nvPr/>
        </p:nvGrpSpPr>
        <p:grpSpPr>
          <a:xfrm>
            <a:off x="135423" y="200553"/>
            <a:ext cx="790971" cy="947200"/>
            <a:chOff x="9715584" y="314328"/>
            <a:chExt cx="790971" cy="947200"/>
          </a:xfrm>
        </p:grpSpPr>
        <p:sp>
          <p:nvSpPr>
            <p:cNvPr id="237" name="Google Shape;237;p5"/>
            <p:cNvSpPr/>
            <p:nvPr/>
          </p:nvSpPr>
          <p:spPr>
            <a:xfrm>
              <a:off x="10021371" y="314328"/>
              <a:ext cx="124257" cy="232086"/>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5"/>
            <p:cNvSpPr/>
            <p:nvPr/>
          </p:nvSpPr>
          <p:spPr>
            <a:xfrm>
              <a:off x="9715584" y="701649"/>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
            <p:cNvSpPr/>
            <p:nvPr/>
          </p:nvSpPr>
          <p:spPr>
            <a:xfrm>
              <a:off x="9959265" y="748033"/>
              <a:ext cx="186364" cy="513495"/>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solidFill>
              <a:schemeClr val="accent1"/>
            </a:solid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5"/>
            <p:cNvSpPr/>
            <p:nvPr/>
          </p:nvSpPr>
          <p:spPr>
            <a:xfrm>
              <a:off x="10292550" y="748028"/>
              <a:ext cx="214004" cy="335447"/>
            </a:xfrm>
            <a:custGeom>
              <a:rect b="b" l="l" r="r" t="t"/>
              <a:pathLst>
                <a:path extrusionOk="0" h="8107" w="5172">
                  <a:moveTo>
                    <a:pt x="1969" y="0"/>
                  </a:moveTo>
                  <a:lnTo>
                    <a:pt x="1969" y="0"/>
                  </a:lnTo>
                  <a:cubicBezTo>
                    <a:pt x="2036" y="801"/>
                    <a:pt x="2102" y="1635"/>
                    <a:pt x="2169" y="2469"/>
                  </a:cubicBezTo>
                  <a:lnTo>
                    <a:pt x="1969" y="2102"/>
                  </a:lnTo>
                  <a:lnTo>
                    <a:pt x="1969" y="2102"/>
                  </a:lnTo>
                  <a:cubicBezTo>
                    <a:pt x="2136" y="3069"/>
                    <a:pt x="2269" y="4037"/>
                    <a:pt x="2002" y="5004"/>
                  </a:cubicBezTo>
                  <a:cubicBezTo>
                    <a:pt x="1735" y="5938"/>
                    <a:pt x="968" y="6805"/>
                    <a:pt x="1" y="6805"/>
                  </a:cubicBezTo>
                  <a:cubicBezTo>
                    <a:pt x="768" y="7239"/>
                    <a:pt x="1569" y="7673"/>
                    <a:pt x="2369" y="8106"/>
                  </a:cubicBezTo>
                  <a:cubicBezTo>
                    <a:pt x="3904" y="6472"/>
                    <a:pt x="4871" y="4303"/>
                    <a:pt x="5138" y="2069"/>
                  </a:cubicBezTo>
                  <a:cubicBezTo>
                    <a:pt x="5138" y="1868"/>
                    <a:pt x="5171" y="1635"/>
                    <a:pt x="5071" y="1435"/>
                  </a:cubicBezTo>
                  <a:cubicBezTo>
                    <a:pt x="4938" y="1201"/>
                    <a:pt x="4671" y="1101"/>
                    <a:pt x="4437" y="1001"/>
                  </a:cubicBezTo>
                  <a:cubicBezTo>
                    <a:pt x="3603" y="668"/>
                    <a:pt x="2803" y="334"/>
                    <a:pt x="19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 name="Google Shape;241;p5"/>
          <p:cNvGrpSpPr/>
          <p:nvPr/>
        </p:nvGrpSpPr>
        <p:grpSpPr>
          <a:xfrm flipH="1">
            <a:off x="8217606" y="200553"/>
            <a:ext cx="790971" cy="947200"/>
            <a:chOff x="9715584" y="314328"/>
            <a:chExt cx="790971" cy="947200"/>
          </a:xfrm>
        </p:grpSpPr>
        <p:sp>
          <p:nvSpPr>
            <p:cNvPr id="242" name="Google Shape;242;p5"/>
            <p:cNvSpPr/>
            <p:nvPr/>
          </p:nvSpPr>
          <p:spPr>
            <a:xfrm>
              <a:off x="10021371" y="314328"/>
              <a:ext cx="124257" cy="232086"/>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5"/>
            <p:cNvSpPr/>
            <p:nvPr/>
          </p:nvSpPr>
          <p:spPr>
            <a:xfrm>
              <a:off x="9715584" y="701649"/>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5"/>
            <p:cNvSpPr/>
            <p:nvPr/>
          </p:nvSpPr>
          <p:spPr>
            <a:xfrm>
              <a:off x="9959265" y="748033"/>
              <a:ext cx="186364" cy="513495"/>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solidFill>
              <a:schemeClr val="accent1"/>
            </a:solid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5"/>
            <p:cNvSpPr/>
            <p:nvPr/>
          </p:nvSpPr>
          <p:spPr>
            <a:xfrm>
              <a:off x="10292550" y="748028"/>
              <a:ext cx="214004" cy="335447"/>
            </a:xfrm>
            <a:custGeom>
              <a:rect b="b" l="l" r="r" t="t"/>
              <a:pathLst>
                <a:path extrusionOk="0" h="8107" w="5172">
                  <a:moveTo>
                    <a:pt x="1969" y="0"/>
                  </a:moveTo>
                  <a:lnTo>
                    <a:pt x="1969" y="0"/>
                  </a:lnTo>
                  <a:cubicBezTo>
                    <a:pt x="2036" y="801"/>
                    <a:pt x="2102" y="1635"/>
                    <a:pt x="2169" y="2469"/>
                  </a:cubicBezTo>
                  <a:lnTo>
                    <a:pt x="1969" y="2102"/>
                  </a:lnTo>
                  <a:lnTo>
                    <a:pt x="1969" y="2102"/>
                  </a:lnTo>
                  <a:cubicBezTo>
                    <a:pt x="2136" y="3069"/>
                    <a:pt x="2269" y="4037"/>
                    <a:pt x="2002" y="5004"/>
                  </a:cubicBezTo>
                  <a:cubicBezTo>
                    <a:pt x="1735" y="5938"/>
                    <a:pt x="968" y="6805"/>
                    <a:pt x="1" y="6805"/>
                  </a:cubicBezTo>
                  <a:cubicBezTo>
                    <a:pt x="768" y="7239"/>
                    <a:pt x="1569" y="7673"/>
                    <a:pt x="2369" y="8106"/>
                  </a:cubicBezTo>
                  <a:cubicBezTo>
                    <a:pt x="3904" y="6472"/>
                    <a:pt x="4871" y="4303"/>
                    <a:pt x="5138" y="2069"/>
                  </a:cubicBezTo>
                  <a:cubicBezTo>
                    <a:pt x="5138" y="1868"/>
                    <a:pt x="5171" y="1635"/>
                    <a:pt x="5071" y="1435"/>
                  </a:cubicBezTo>
                  <a:cubicBezTo>
                    <a:pt x="4938" y="1201"/>
                    <a:pt x="4671" y="1101"/>
                    <a:pt x="4437" y="1001"/>
                  </a:cubicBezTo>
                  <a:cubicBezTo>
                    <a:pt x="3603" y="668"/>
                    <a:pt x="2803" y="334"/>
                    <a:pt x="19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6" name="Shape 246"/>
        <p:cNvGrpSpPr/>
        <p:nvPr/>
      </p:nvGrpSpPr>
      <p:grpSpPr>
        <a:xfrm>
          <a:off x="0" y="0"/>
          <a:ext cx="0" cy="0"/>
          <a:chOff x="0" y="0"/>
          <a:chExt cx="0" cy="0"/>
        </a:xfrm>
      </p:grpSpPr>
      <p:grpSp>
        <p:nvGrpSpPr>
          <p:cNvPr id="247" name="Google Shape;247;p6"/>
          <p:cNvGrpSpPr/>
          <p:nvPr/>
        </p:nvGrpSpPr>
        <p:grpSpPr>
          <a:xfrm>
            <a:off x="7965190" y="332008"/>
            <a:ext cx="539212" cy="601381"/>
            <a:chOff x="7965190" y="332008"/>
            <a:chExt cx="539212" cy="601381"/>
          </a:xfrm>
        </p:grpSpPr>
        <p:sp>
          <p:nvSpPr>
            <p:cNvPr id="248" name="Google Shape;248;p6"/>
            <p:cNvSpPr/>
            <p:nvPr/>
          </p:nvSpPr>
          <p:spPr>
            <a:xfrm>
              <a:off x="8380146" y="701303"/>
              <a:ext cx="124257" cy="232086"/>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6"/>
            <p:cNvSpPr/>
            <p:nvPr/>
          </p:nvSpPr>
          <p:spPr>
            <a:xfrm flipH="1">
              <a:off x="7965190" y="332008"/>
              <a:ext cx="186364" cy="513495"/>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solidFill>
              <a:schemeClr val="accent1"/>
            </a:solid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 name="Google Shape;250;p6"/>
          <p:cNvGrpSpPr/>
          <p:nvPr/>
        </p:nvGrpSpPr>
        <p:grpSpPr>
          <a:xfrm>
            <a:off x="982904" y="331999"/>
            <a:ext cx="276863" cy="347663"/>
            <a:chOff x="982904" y="331999"/>
            <a:chExt cx="276863" cy="347663"/>
          </a:xfrm>
        </p:grpSpPr>
        <p:sp>
          <p:nvSpPr>
            <p:cNvPr id="251" name="Google Shape;251;p6"/>
            <p:cNvSpPr/>
            <p:nvPr/>
          </p:nvSpPr>
          <p:spPr>
            <a:xfrm>
              <a:off x="982904" y="497849"/>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6"/>
            <p:cNvSpPr/>
            <p:nvPr/>
          </p:nvSpPr>
          <p:spPr>
            <a:xfrm rot="10800000">
              <a:off x="1134104" y="331999"/>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 name="Google Shape;253;p6"/>
          <p:cNvSpPr txBox="1"/>
          <p:nvPr>
            <p:ph type="title"/>
          </p:nvPr>
        </p:nvSpPr>
        <p:spPr>
          <a:xfrm>
            <a:off x="713100" y="497850"/>
            <a:ext cx="7717800" cy="67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grpSp>
        <p:nvGrpSpPr>
          <p:cNvPr id="254" name="Google Shape;254;p6"/>
          <p:cNvGrpSpPr/>
          <p:nvPr/>
        </p:nvGrpSpPr>
        <p:grpSpPr>
          <a:xfrm>
            <a:off x="7260720" y="-530676"/>
            <a:ext cx="3613895" cy="1789295"/>
            <a:chOff x="-15989125" y="-2045000"/>
            <a:chExt cx="3242325" cy="1605325"/>
          </a:xfrm>
        </p:grpSpPr>
        <p:sp>
          <p:nvSpPr>
            <p:cNvPr id="255" name="Google Shape;255;p6"/>
            <p:cNvSpPr/>
            <p:nvPr/>
          </p:nvSpPr>
          <p:spPr>
            <a:xfrm>
              <a:off x="-15989125" y="-2045000"/>
              <a:ext cx="3242325" cy="1407675"/>
            </a:xfrm>
            <a:custGeom>
              <a:rect b="b" l="l" r="r" t="t"/>
              <a:pathLst>
                <a:path extrusionOk="0" fill="none" h="56307" w="129693">
                  <a:moveTo>
                    <a:pt x="0" y="0"/>
                  </a:moveTo>
                  <a:cubicBezTo>
                    <a:pt x="0" y="0"/>
                    <a:pt x="66314" y="42330"/>
                    <a:pt x="129693" y="56307"/>
                  </a:cubicBezTo>
                </a:path>
              </a:pathLst>
            </a:custGeom>
            <a:noFill/>
            <a:ln cap="flat" cmpd="sng" w="10850">
              <a:solidFill>
                <a:srgbClr val="3E6996"/>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6"/>
            <p:cNvSpPr/>
            <p:nvPr/>
          </p:nvSpPr>
          <p:spPr>
            <a:xfrm>
              <a:off x="-15538825" y="-1779000"/>
              <a:ext cx="405325" cy="437850"/>
            </a:xfrm>
            <a:custGeom>
              <a:rect b="b" l="l" r="r" t="t"/>
              <a:pathLst>
                <a:path extrusionOk="0" h="17514" w="16213">
                  <a:moveTo>
                    <a:pt x="1" y="1"/>
                  </a:moveTo>
                  <a:lnTo>
                    <a:pt x="1035" y="17513"/>
                  </a:lnTo>
                  <a:lnTo>
                    <a:pt x="16213" y="8774"/>
                  </a:lnTo>
                  <a:lnTo>
                    <a:pt x="1"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6"/>
            <p:cNvSpPr/>
            <p:nvPr/>
          </p:nvSpPr>
          <p:spPr>
            <a:xfrm>
              <a:off x="-14704050" y="-1345350"/>
              <a:ext cx="412825" cy="408650"/>
            </a:xfrm>
            <a:custGeom>
              <a:rect b="b" l="l" r="r" t="t"/>
              <a:pathLst>
                <a:path extrusionOk="0" h="16346" w="16513">
                  <a:moveTo>
                    <a:pt x="0" y="1"/>
                  </a:moveTo>
                  <a:lnTo>
                    <a:pt x="1969" y="16346"/>
                  </a:lnTo>
                  <a:lnTo>
                    <a:pt x="16512" y="7539"/>
                  </a:lnTo>
                  <a:lnTo>
                    <a:pt x="0"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6"/>
            <p:cNvSpPr/>
            <p:nvPr/>
          </p:nvSpPr>
          <p:spPr>
            <a:xfrm>
              <a:off x="-13867625" y="-983425"/>
              <a:ext cx="412825" cy="418675"/>
            </a:xfrm>
            <a:custGeom>
              <a:rect b="b" l="l" r="r" t="t"/>
              <a:pathLst>
                <a:path extrusionOk="0" h="16747" w="16513">
                  <a:moveTo>
                    <a:pt x="1" y="1"/>
                  </a:moveTo>
                  <a:lnTo>
                    <a:pt x="2969" y="16746"/>
                  </a:lnTo>
                  <a:lnTo>
                    <a:pt x="16512" y="5938"/>
                  </a:lnTo>
                  <a:lnTo>
                    <a:pt x="1"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6"/>
            <p:cNvSpPr/>
            <p:nvPr/>
          </p:nvSpPr>
          <p:spPr>
            <a:xfrm>
              <a:off x="-15956600" y="-2024175"/>
              <a:ext cx="417800" cy="448700"/>
            </a:xfrm>
            <a:custGeom>
              <a:rect b="b" l="l" r="r" t="t"/>
              <a:pathLst>
                <a:path extrusionOk="0" h="17948" w="16712">
                  <a:moveTo>
                    <a:pt x="0" y="1"/>
                  </a:moveTo>
                  <a:lnTo>
                    <a:pt x="367" y="17947"/>
                  </a:lnTo>
                  <a:lnTo>
                    <a:pt x="16712" y="9808"/>
                  </a:lnTo>
                  <a:lnTo>
                    <a:pt x="0"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6"/>
            <p:cNvSpPr/>
            <p:nvPr/>
          </p:nvSpPr>
          <p:spPr>
            <a:xfrm>
              <a:off x="-15133525" y="-1559675"/>
              <a:ext cx="429500" cy="422000"/>
            </a:xfrm>
            <a:custGeom>
              <a:rect b="b" l="l" r="r" t="t"/>
              <a:pathLst>
                <a:path extrusionOk="0" h="16880" w="17180">
                  <a:moveTo>
                    <a:pt x="1" y="1"/>
                  </a:moveTo>
                  <a:lnTo>
                    <a:pt x="2202" y="16880"/>
                  </a:lnTo>
                  <a:lnTo>
                    <a:pt x="17179" y="8574"/>
                  </a:lnTo>
                  <a:lnTo>
                    <a:pt x="1"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6"/>
            <p:cNvSpPr/>
            <p:nvPr/>
          </p:nvSpPr>
          <p:spPr>
            <a:xfrm>
              <a:off x="-14291250" y="-1156875"/>
              <a:ext cx="423650" cy="415325"/>
            </a:xfrm>
            <a:custGeom>
              <a:rect b="b" l="l" r="r" t="t"/>
              <a:pathLst>
                <a:path extrusionOk="0" h="16613" w="16946">
                  <a:moveTo>
                    <a:pt x="0" y="0"/>
                  </a:moveTo>
                  <a:lnTo>
                    <a:pt x="2402" y="16612"/>
                  </a:lnTo>
                  <a:lnTo>
                    <a:pt x="16946" y="6939"/>
                  </a:lnTo>
                  <a:lnTo>
                    <a:pt x="0" y="0"/>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6"/>
            <p:cNvSpPr/>
            <p:nvPr/>
          </p:nvSpPr>
          <p:spPr>
            <a:xfrm>
              <a:off x="-13454825" y="-834975"/>
              <a:ext cx="404475" cy="395300"/>
            </a:xfrm>
            <a:custGeom>
              <a:rect b="b" l="l" r="r" t="t"/>
              <a:pathLst>
                <a:path extrusionOk="0" h="15812" w="16179">
                  <a:moveTo>
                    <a:pt x="0" y="0"/>
                  </a:moveTo>
                  <a:lnTo>
                    <a:pt x="4404" y="15812"/>
                  </a:lnTo>
                  <a:lnTo>
                    <a:pt x="16179" y="4904"/>
                  </a:lnTo>
                  <a:lnTo>
                    <a:pt x="0" y="0"/>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6"/>
          <p:cNvGrpSpPr/>
          <p:nvPr/>
        </p:nvGrpSpPr>
        <p:grpSpPr>
          <a:xfrm flipH="1">
            <a:off x="-1729130" y="-530676"/>
            <a:ext cx="3613895" cy="1789295"/>
            <a:chOff x="-15989125" y="-2045000"/>
            <a:chExt cx="3242325" cy="1605325"/>
          </a:xfrm>
        </p:grpSpPr>
        <p:sp>
          <p:nvSpPr>
            <p:cNvPr id="264" name="Google Shape;264;p6"/>
            <p:cNvSpPr/>
            <p:nvPr/>
          </p:nvSpPr>
          <p:spPr>
            <a:xfrm>
              <a:off x="-15989125" y="-2045000"/>
              <a:ext cx="3242325" cy="1407675"/>
            </a:xfrm>
            <a:custGeom>
              <a:rect b="b" l="l" r="r" t="t"/>
              <a:pathLst>
                <a:path extrusionOk="0" fill="none" h="56307" w="129693">
                  <a:moveTo>
                    <a:pt x="0" y="0"/>
                  </a:moveTo>
                  <a:cubicBezTo>
                    <a:pt x="0" y="0"/>
                    <a:pt x="66314" y="42330"/>
                    <a:pt x="129693" y="56307"/>
                  </a:cubicBezTo>
                </a:path>
              </a:pathLst>
            </a:custGeom>
            <a:noFill/>
            <a:ln cap="flat" cmpd="sng" w="10850">
              <a:solidFill>
                <a:srgbClr val="3E6996"/>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6"/>
            <p:cNvSpPr/>
            <p:nvPr/>
          </p:nvSpPr>
          <p:spPr>
            <a:xfrm>
              <a:off x="-15538825" y="-1779000"/>
              <a:ext cx="405325" cy="437850"/>
            </a:xfrm>
            <a:custGeom>
              <a:rect b="b" l="l" r="r" t="t"/>
              <a:pathLst>
                <a:path extrusionOk="0" h="17514" w="16213">
                  <a:moveTo>
                    <a:pt x="1" y="1"/>
                  </a:moveTo>
                  <a:lnTo>
                    <a:pt x="1035" y="17513"/>
                  </a:lnTo>
                  <a:lnTo>
                    <a:pt x="16213" y="8774"/>
                  </a:lnTo>
                  <a:lnTo>
                    <a:pt x="1"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6"/>
            <p:cNvSpPr/>
            <p:nvPr/>
          </p:nvSpPr>
          <p:spPr>
            <a:xfrm>
              <a:off x="-14704050" y="-1345350"/>
              <a:ext cx="412825" cy="408650"/>
            </a:xfrm>
            <a:custGeom>
              <a:rect b="b" l="l" r="r" t="t"/>
              <a:pathLst>
                <a:path extrusionOk="0" h="16346" w="16513">
                  <a:moveTo>
                    <a:pt x="0" y="1"/>
                  </a:moveTo>
                  <a:lnTo>
                    <a:pt x="1969" y="16346"/>
                  </a:lnTo>
                  <a:lnTo>
                    <a:pt x="16512" y="7539"/>
                  </a:lnTo>
                  <a:lnTo>
                    <a:pt x="0"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6"/>
            <p:cNvSpPr/>
            <p:nvPr/>
          </p:nvSpPr>
          <p:spPr>
            <a:xfrm>
              <a:off x="-13867625" y="-983425"/>
              <a:ext cx="412825" cy="418675"/>
            </a:xfrm>
            <a:custGeom>
              <a:rect b="b" l="l" r="r" t="t"/>
              <a:pathLst>
                <a:path extrusionOk="0" h="16747" w="16513">
                  <a:moveTo>
                    <a:pt x="1" y="1"/>
                  </a:moveTo>
                  <a:lnTo>
                    <a:pt x="2969" y="16746"/>
                  </a:lnTo>
                  <a:lnTo>
                    <a:pt x="16512" y="5938"/>
                  </a:lnTo>
                  <a:lnTo>
                    <a:pt x="1"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6"/>
            <p:cNvSpPr/>
            <p:nvPr/>
          </p:nvSpPr>
          <p:spPr>
            <a:xfrm>
              <a:off x="-15956600" y="-2024175"/>
              <a:ext cx="417800" cy="448700"/>
            </a:xfrm>
            <a:custGeom>
              <a:rect b="b" l="l" r="r" t="t"/>
              <a:pathLst>
                <a:path extrusionOk="0" h="17948" w="16712">
                  <a:moveTo>
                    <a:pt x="0" y="1"/>
                  </a:moveTo>
                  <a:lnTo>
                    <a:pt x="367" y="17947"/>
                  </a:lnTo>
                  <a:lnTo>
                    <a:pt x="16712" y="9808"/>
                  </a:lnTo>
                  <a:lnTo>
                    <a:pt x="0"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6"/>
            <p:cNvSpPr/>
            <p:nvPr/>
          </p:nvSpPr>
          <p:spPr>
            <a:xfrm>
              <a:off x="-15133525" y="-1559675"/>
              <a:ext cx="429500" cy="422000"/>
            </a:xfrm>
            <a:custGeom>
              <a:rect b="b" l="l" r="r" t="t"/>
              <a:pathLst>
                <a:path extrusionOk="0" h="16880" w="17180">
                  <a:moveTo>
                    <a:pt x="1" y="1"/>
                  </a:moveTo>
                  <a:lnTo>
                    <a:pt x="2202" y="16880"/>
                  </a:lnTo>
                  <a:lnTo>
                    <a:pt x="17179" y="8574"/>
                  </a:lnTo>
                  <a:lnTo>
                    <a:pt x="1"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6"/>
            <p:cNvSpPr/>
            <p:nvPr/>
          </p:nvSpPr>
          <p:spPr>
            <a:xfrm>
              <a:off x="-14291250" y="-1156875"/>
              <a:ext cx="423650" cy="415325"/>
            </a:xfrm>
            <a:custGeom>
              <a:rect b="b" l="l" r="r" t="t"/>
              <a:pathLst>
                <a:path extrusionOk="0" h="16613" w="16946">
                  <a:moveTo>
                    <a:pt x="0" y="0"/>
                  </a:moveTo>
                  <a:lnTo>
                    <a:pt x="2402" y="16612"/>
                  </a:lnTo>
                  <a:lnTo>
                    <a:pt x="16946" y="6939"/>
                  </a:lnTo>
                  <a:lnTo>
                    <a:pt x="0" y="0"/>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6"/>
            <p:cNvSpPr/>
            <p:nvPr/>
          </p:nvSpPr>
          <p:spPr>
            <a:xfrm>
              <a:off x="-13454825" y="-834975"/>
              <a:ext cx="404475" cy="395300"/>
            </a:xfrm>
            <a:custGeom>
              <a:rect b="b" l="l" r="r" t="t"/>
              <a:pathLst>
                <a:path extrusionOk="0" h="15812" w="16179">
                  <a:moveTo>
                    <a:pt x="0" y="0"/>
                  </a:moveTo>
                  <a:lnTo>
                    <a:pt x="4404" y="15812"/>
                  </a:lnTo>
                  <a:lnTo>
                    <a:pt x="16179" y="4904"/>
                  </a:lnTo>
                  <a:lnTo>
                    <a:pt x="0" y="0"/>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2" name="Shape 272"/>
        <p:cNvGrpSpPr/>
        <p:nvPr/>
      </p:nvGrpSpPr>
      <p:grpSpPr>
        <a:xfrm>
          <a:off x="0" y="0"/>
          <a:ext cx="0" cy="0"/>
          <a:chOff x="0" y="0"/>
          <a:chExt cx="0" cy="0"/>
        </a:xfrm>
      </p:grpSpPr>
      <p:grpSp>
        <p:nvGrpSpPr>
          <p:cNvPr id="273" name="Google Shape;273;p7"/>
          <p:cNvGrpSpPr/>
          <p:nvPr/>
        </p:nvGrpSpPr>
        <p:grpSpPr>
          <a:xfrm>
            <a:off x="260415" y="4191245"/>
            <a:ext cx="452677" cy="629094"/>
            <a:chOff x="305890" y="4163258"/>
            <a:chExt cx="452677" cy="629094"/>
          </a:xfrm>
        </p:grpSpPr>
        <p:sp>
          <p:nvSpPr>
            <p:cNvPr id="274" name="Google Shape;274;p7"/>
            <p:cNvSpPr/>
            <p:nvPr/>
          </p:nvSpPr>
          <p:spPr>
            <a:xfrm rot="1662833">
              <a:off x="587474" y="4544690"/>
              <a:ext cx="124254" cy="232082"/>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7"/>
            <p:cNvSpPr/>
            <p:nvPr/>
          </p:nvSpPr>
          <p:spPr>
            <a:xfrm>
              <a:off x="305890" y="4163258"/>
              <a:ext cx="186364" cy="513495"/>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solidFill>
              <a:schemeClr val="accent1"/>
            </a:solid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 name="Google Shape;276;p7"/>
          <p:cNvSpPr txBox="1"/>
          <p:nvPr>
            <p:ph idx="1" type="subTitle"/>
          </p:nvPr>
        </p:nvSpPr>
        <p:spPr>
          <a:xfrm>
            <a:off x="710200" y="2137200"/>
            <a:ext cx="3341400" cy="2293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77" name="Google Shape;277;p7"/>
          <p:cNvSpPr txBox="1"/>
          <p:nvPr>
            <p:ph type="title"/>
          </p:nvPr>
        </p:nvSpPr>
        <p:spPr>
          <a:xfrm>
            <a:off x="713100" y="497850"/>
            <a:ext cx="3341400" cy="12861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grpSp>
        <p:nvGrpSpPr>
          <p:cNvPr id="278" name="Google Shape;278;p7"/>
          <p:cNvGrpSpPr/>
          <p:nvPr/>
        </p:nvGrpSpPr>
        <p:grpSpPr>
          <a:xfrm>
            <a:off x="4614592" y="-671301"/>
            <a:ext cx="5811000" cy="6230056"/>
            <a:chOff x="4205017" y="-671301"/>
            <a:chExt cx="5811000" cy="6230056"/>
          </a:xfrm>
        </p:grpSpPr>
        <p:grpSp>
          <p:nvGrpSpPr>
            <p:cNvPr id="279" name="Google Shape;279;p7"/>
            <p:cNvGrpSpPr/>
            <p:nvPr/>
          </p:nvGrpSpPr>
          <p:grpSpPr>
            <a:xfrm>
              <a:off x="4205017" y="-671301"/>
              <a:ext cx="1598833" cy="1526259"/>
              <a:chOff x="3623439" y="713106"/>
              <a:chExt cx="1821409" cy="1819575"/>
            </a:xfrm>
          </p:grpSpPr>
          <p:sp>
            <p:nvSpPr>
              <p:cNvPr id="280" name="Google Shape;280;p7"/>
              <p:cNvSpPr/>
              <p:nvPr/>
            </p:nvSpPr>
            <p:spPr>
              <a:xfrm>
                <a:off x="4585469" y="713106"/>
                <a:ext cx="72079" cy="345107"/>
              </a:xfrm>
              <a:custGeom>
                <a:rect b="b" l="l" r="r" t="t"/>
                <a:pathLst>
                  <a:path extrusionOk="0" h="23322" w="4871">
                    <a:moveTo>
                      <a:pt x="3640" y="0"/>
                    </a:moveTo>
                    <a:cubicBezTo>
                      <a:pt x="3009" y="0"/>
                      <a:pt x="2429" y="614"/>
                      <a:pt x="2302" y="1439"/>
                    </a:cubicBezTo>
                    <a:cubicBezTo>
                      <a:pt x="2202" y="2307"/>
                      <a:pt x="0" y="23222"/>
                      <a:pt x="701" y="23322"/>
                    </a:cubicBezTo>
                    <a:cubicBezTo>
                      <a:pt x="702" y="23322"/>
                      <a:pt x="703" y="23322"/>
                      <a:pt x="704" y="23322"/>
                    </a:cubicBezTo>
                    <a:cubicBezTo>
                      <a:pt x="1379" y="23322"/>
                      <a:pt x="4637" y="2606"/>
                      <a:pt x="4737" y="1740"/>
                    </a:cubicBezTo>
                    <a:cubicBezTo>
                      <a:pt x="4871" y="872"/>
                      <a:pt x="4404" y="105"/>
                      <a:pt x="3736" y="5"/>
                    </a:cubicBezTo>
                    <a:cubicBezTo>
                      <a:pt x="3704" y="2"/>
                      <a:pt x="3672" y="0"/>
                      <a:pt x="3640"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7"/>
              <p:cNvSpPr/>
              <p:nvPr/>
            </p:nvSpPr>
            <p:spPr>
              <a:xfrm>
                <a:off x="4385067" y="716554"/>
                <a:ext cx="72079" cy="345122"/>
              </a:xfrm>
              <a:custGeom>
                <a:rect b="b" l="l" r="r" t="t"/>
                <a:pathLst>
                  <a:path extrusionOk="0" h="23323" w="4871">
                    <a:moveTo>
                      <a:pt x="1231" y="1"/>
                    </a:moveTo>
                    <a:cubicBezTo>
                      <a:pt x="1199" y="1"/>
                      <a:pt x="1167" y="2"/>
                      <a:pt x="1135" y="6"/>
                    </a:cubicBezTo>
                    <a:cubicBezTo>
                      <a:pt x="467" y="106"/>
                      <a:pt x="0" y="873"/>
                      <a:pt x="101" y="1740"/>
                    </a:cubicBezTo>
                    <a:cubicBezTo>
                      <a:pt x="234" y="2606"/>
                      <a:pt x="3526" y="23322"/>
                      <a:pt x="4200" y="23322"/>
                    </a:cubicBezTo>
                    <a:cubicBezTo>
                      <a:pt x="4201" y="23322"/>
                      <a:pt x="4202" y="23322"/>
                      <a:pt x="4203" y="23322"/>
                    </a:cubicBezTo>
                    <a:cubicBezTo>
                      <a:pt x="4871" y="23222"/>
                      <a:pt x="2669" y="2307"/>
                      <a:pt x="2536" y="1440"/>
                    </a:cubicBezTo>
                    <a:cubicBezTo>
                      <a:pt x="2440" y="615"/>
                      <a:pt x="1862" y="1"/>
                      <a:pt x="1231" y="1"/>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7"/>
              <p:cNvSpPr/>
              <p:nvPr/>
            </p:nvSpPr>
            <p:spPr>
              <a:xfrm>
                <a:off x="4158991" y="780849"/>
                <a:ext cx="155507" cy="322334"/>
              </a:xfrm>
              <a:custGeom>
                <a:rect b="b" l="l" r="r" t="t"/>
                <a:pathLst>
                  <a:path extrusionOk="0" h="21783" w="10509">
                    <a:moveTo>
                      <a:pt x="1225" y="1"/>
                    </a:moveTo>
                    <a:cubicBezTo>
                      <a:pt x="1104" y="1"/>
                      <a:pt x="984" y="21"/>
                      <a:pt x="868" y="64"/>
                    </a:cubicBezTo>
                    <a:cubicBezTo>
                      <a:pt x="234" y="331"/>
                      <a:pt x="1" y="1198"/>
                      <a:pt x="334" y="1999"/>
                    </a:cubicBezTo>
                    <a:cubicBezTo>
                      <a:pt x="666" y="2827"/>
                      <a:pt x="9123" y="21782"/>
                      <a:pt x="9860" y="21782"/>
                    </a:cubicBezTo>
                    <a:cubicBezTo>
                      <a:pt x="9865" y="21782"/>
                      <a:pt x="9870" y="21781"/>
                      <a:pt x="9875" y="21779"/>
                    </a:cubicBezTo>
                    <a:cubicBezTo>
                      <a:pt x="10508" y="21512"/>
                      <a:pt x="2936" y="1898"/>
                      <a:pt x="2603" y="1065"/>
                    </a:cubicBezTo>
                    <a:cubicBezTo>
                      <a:pt x="2330" y="410"/>
                      <a:pt x="1768" y="1"/>
                      <a:pt x="1225" y="1"/>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7"/>
              <p:cNvSpPr/>
              <p:nvPr/>
            </p:nvSpPr>
            <p:spPr>
              <a:xfrm>
                <a:off x="3958588" y="901449"/>
                <a:ext cx="227571" cy="278800"/>
              </a:xfrm>
              <a:custGeom>
                <a:rect b="b" l="l" r="r" t="t"/>
                <a:pathLst>
                  <a:path extrusionOk="0" h="18841" w="15379">
                    <a:moveTo>
                      <a:pt x="1174" y="1"/>
                    </a:moveTo>
                    <a:cubicBezTo>
                      <a:pt x="939" y="1"/>
                      <a:pt x="717" y="71"/>
                      <a:pt x="535" y="220"/>
                    </a:cubicBezTo>
                    <a:cubicBezTo>
                      <a:pt x="1" y="620"/>
                      <a:pt x="1" y="1521"/>
                      <a:pt x="535" y="2221"/>
                    </a:cubicBezTo>
                    <a:cubicBezTo>
                      <a:pt x="1062" y="2880"/>
                      <a:pt x="13993" y="18840"/>
                      <a:pt x="14820" y="18840"/>
                    </a:cubicBezTo>
                    <a:cubicBezTo>
                      <a:pt x="14830" y="18840"/>
                      <a:pt x="14838" y="18838"/>
                      <a:pt x="14845" y="18833"/>
                    </a:cubicBezTo>
                    <a:cubicBezTo>
                      <a:pt x="15379" y="18433"/>
                      <a:pt x="3003" y="1421"/>
                      <a:pt x="2469" y="720"/>
                    </a:cubicBezTo>
                    <a:cubicBezTo>
                      <a:pt x="2118" y="260"/>
                      <a:pt x="1623" y="1"/>
                      <a:pt x="1174" y="1"/>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7"/>
              <p:cNvSpPr/>
              <p:nvPr/>
            </p:nvSpPr>
            <p:spPr>
              <a:xfrm>
                <a:off x="3793729" y="1070052"/>
                <a:ext cx="288285" cy="217449"/>
              </a:xfrm>
              <a:custGeom>
                <a:rect b="b" l="l" r="r" t="t"/>
                <a:pathLst>
                  <a:path extrusionOk="0" h="14695" w="19482">
                    <a:moveTo>
                      <a:pt x="1314" y="0"/>
                    </a:moveTo>
                    <a:cubicBezTo>
                      <a:pt x="951" y="0"/>
                      <a:pt x="618" y="134"/>
                      <a:pt x="401" y="401"/>
                    </a:cubicBezTo>
                    <a:cubicBezTo>
                      <a:pt x="1" y="934"/>
                      <a:pt x="234" y="1802"/>
                      <a:pt x="935" y="2335"/>
                    </a:cubicBezTo>
                    <a:cubicBezTo>
                      <a:pt x="1620" y="2858"/>
                      <a:pt x="17935" y="14694"/>
                      <a:pt x="19000" y="14694"/>
                    </a:cubicBezTo>
                    <a:cubicBezTo>
                      <a:pt x="19023" y="14694"/>
                      <a:pt x="19039" y="14689"/>
                      <a:pt x="19048" y="14678"/>
                    </a:cubicBezTo>
                    <a:cubicBezTo>
                      <a:pt x="19481" y="14144"/>
                      <a:pt x="3103" y="934"/>
                      <a:pt x="2402" y="401"/>
                    </a:cubicBezTo>
                    <a:cubicBezTo>
                      <a:pt x="2069" y="134"/>
                      <a:pt x="1677" y="0"/>
                      <a:pt x="1314"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7"/>
              <p:cNvSpPr/>
              <p:nvPr/>
            </p:nvSpPr>
            <p:spPr>
              <a:xfrm>
                <a:off x="3679211" y="1274627"/>
                <a:ext cx="329244" cy="143447"/>
              </a:xfrm>
              <a:custGeom>
                <a:rect b="b" l="l" r="r" t="t"/>
                <a:pathLst>
                  <a:path extrusionOk="0" h="9694" w="22250">
                    <a:moveTo>
                      <a:pt x="1463" y="0"/>
                    </a:moveTo>
                    <a:cubicBezTo>
                      <a:pt x="924" y="0"/>
                      <a:pt x="452" y="247"/>
                      <a:pt x="268" y="686"/>
                    </a:cubicBezTo>
                    <a:cubicBezTo>
                      <a:pt x="1" y="1286"/>
                      <a:pt x="468" y="2087"/>
                      <a:pt x="1268" y="2420"/>
                    </a:cubicBezTo>
                    <a:cubicBezTo>
                      <a:pt x="2038" y="2741"/>
                      <a:pt x="20234" y="9693"/>
                      <a:pt x="21869" y="9693"/>
                    </a:cubicBezTo>
                    <a:cubicBezTo>
                      <a:pt x="21934" y="9693"/>
                      <a:pt x="21973" y="9682"/>
                      <a:pt x="21983" y="9659"/>
                    </a:cubicBezTo>
                    <a:cubicBezTo>
                      <a:pt x="22250" y="9025"/>
                      <a:pt x="3003" y="486"/>
                      <a:pt x="2202" y="152"/>
                    </a:cubicBezTo>
                    <a:cubicBezTo>
                      <a:pt x="1956" y="49"/>
                      <a:pt x="1703" y="0"/>
                      <a:pt x="1463"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7"/>
              <p:cNvSpPr/>
              <p:nvPr/>
            </p:nvSpPr>
            <p:spPr>
              <a:xfrm>
                <a:off x="3623439" y="1501118"/>
                <a:ext cx="347504" cy="62431"/>
              </a:xfrm>
              <a:custGeom>
                <a:rect b="b" l="l" r="r" t="t"/>
                <a:pathLst>
                  <a:path extrusionOk="0" h="4219" w="23484">
                    <a:moveTo>
                      <a:pt x="1506" y="1"/>
                    </a:moveTo>
                    <a:cubicBezTo>
                      <a:pt x="766" y="1"/>
                      <a:pt x="156" y="434"/>
                      <a:pt x="67" y="1024"/>
                    </a:cubicBezTo>
                    <a:cubicBezTo>
                      <a:pt x="0" y="1691"/>
                      <a:pt x="634" y="2325"/>
                      <a:pt x="1501" y="2459"/>
                    </a:cubicBezTo>
                    <a:cubicBezTo>
                      <a:pt x="2255" y="2546"/>
                      <a:pt x="18141" y="4219"/>
                      <a:pt x="22362" y="4219"/>
                    </a:cubicBezTo>
                    <a:cubicBezTo>
                      <a:pt x="22999" y="4219"/>
                      <a:pt x="23371" y="4181"/>
                      <a:pt x="23384" y="4093"/>
                    </a:cubicBezTo>
                    <a:cubicBezTo>
                      <a:pt x="23484" y="3426"/>
                      <a:pt x="2669" y="124"/>
                      <a:pt x="1802" y="24"/>
                    </a:cubicBezTo>
                    <a:cubicBezTo>
                      <a:pt x="1701" y="8"/>
                      <a:pt x="1603" y="1"/>
                      <a:pt x="1506" y="1"/>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7"/>
              <p:cNvSpPr/>
              <p:nvPr/>
            </p:nvSpPr>
            <p:spPr>
              <a:xfrm>
                <a:off x="3626887" y="1707898"/>
                <a:ext cx="347016" cy="62786"/>
              </a:xfrm>
              <a:custGeom>
                <a:rect b="b" l="l" r="r" t="t"/>
                <a:pathLst>
                  <a:path extrusionOk="0" h="4243" w="23451">
                    <a:moveTo>
                      <a:pt x="22364" y="1"/>
                    </a:moveTo>
                    <a:cubicBezTo>
                      <a:pt x="18146" y="1"/>
                      <a:pt x="2256" y="1678"/>
                      <a:pt x="1502" y="1794"/>
                    </a:cubicBezTo>
                    <a:cubicBezTo>
                      <a:pt x="635" y="1894"/>
                      <a:pt x="1" y="2528"/>
                      <a:pt x="101" y="3195"/>
                    </a:cubicBezTo>
                    <a:cubicBezTo>
                      <a:pt x="162" y="3802"/>
                      <a:pt x="801" y="4243"/>
                      <a:pt x="1569" y="4243"/>
                    </a:cubicBezTo>
                    <a:cubicBezTo>
                      <a:pt x="1645" y="4243"/>
                      <a:pt x="1723" y="4238"/>
                      <a:pt x="1802" y="4229"/>
                    </a:cubicBezTo>
                    <a:cubicBezTo>
                      <a:pt x="2669" y="4096"/>
                      <a:pt x="23451" y="793"/>
                      <a:pt x="23384" y="126"/>
                    </a:cubicBezTo>
                    <a:cubicBezTo>
                      <a:pt x="23371" y="39"/>
                      <a:pt x="23000" y="1"/>
                      <a:pt x="22364" y="1"/>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7"/>
              <p:cNvSpPr/>
              <p:nvPr/>
            </p:nvSpPr>
            <p:spPr>
              <a:xfrm>
                <a:off x="3689584" y="1851419"/>
                <a:ext cx="328741" cy="143935"/>
              </a:xfrm>
              <a:custGeom>
                <a:rect b="b" l="l" r="r" t="t"/>
                <a:pathLst>
                  <a:path extrusionOk="0" h="9727" w="22216">
                    <a:moveTo>
                      <a:pt x="21836" y="0"/>
                    </a:moveTo>
                    <a:cubicBezTo>
                      <a:pt x="20209" y="0"/>
                      <a:pt x="2036" y="6985"/>
                      <a:pt x="1234" y="7306"/>
                    </a:cubicBezTo>
                    <a:cubicBezTo>
                      <a:pt x="434" y="7640"/>
                      <a:pt x="0" y="8440"/>
                      <a:pt x="234" y="9041"/>
                    </a:cubicBezTo>
                    <a:cubicBezTo>
                      <a:pt x="418" y="9479"/>
                      <a:pt x="890" y="9726"/>
                      <a:pt x="1429" y="9726"/>
                    </a:cubicBezTo>
                    <a:cubicBezTo>
                      <a:pt x="1669" y="9726"/>
                      <a:pt x="1922" y="9677"/>
                      <a:pt x="2168" y="9574"/>
                    </a:cubicBezTo>
                    <a:cubicBezTo>
                      <a:pt x="3002" y="9241"/>
                      <a:pt x="22216" y="668"/>
                      <a:pt x="21949" y="34"/>
                    </a:cubicBezTo>
                    <a:cubicBezTo>
                      <a:pt x="21939" y="11"/>
                      <a:pt x="21900" y="0"/>
                      <a:pt x="21836"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7"/>
              <p:cNvSpPr/>
              <p:nvPr/>
            </p:nvSpPr>
            <p:spPr>
              <a:xfrm>
                <a:off x="3809533" y="1978530"/>
                <a:ext cx="287782" cy="217938"/>
              </a:xfrm>
              <a:custGeom>
                <a:rect b="b" l="l" r="r" t="t"/>
                <a:pathLst>
                  <a:path extrusionOk="0" h="14728" w="19448">
                    <a:moveTo>
                      <a:pt x="19000" y="0"/>
                    </a:moveTo>
                    <a:cubicBezTo>
                      <a:pt x="17935" y="0"/>
                      <a:pt x="1587" y="11870"/>
                      <a:pt x="934" y="12393"/>
                    </a:cubicBezTo>
                    <a:cubicBezTo>
                      <a:pt x="234" y="12926"/>
                      <a:pt x="0" y="13794"/>
                      <a:pt x="400" y="14327"/>
                    </a:cubicBezTo>
                    <a:cubicBezTo>
                      <a:pt x="617" y="14594"/>
                      <a:pt x="951" y="14728"/>
                      <a:pt x="1313" y="14728"/>
                    </a:cubicBezTo>
                    <a:cubicBezTo>
                      <a:pt x="1676" y="14728"/>
                      <a:pt x="2068" y="14594"/>
                      <a:pt x="2402" y="14327"/>
                    </a:cubicBezTo>
                    <a:cubicBezTo>
                      <a:pt x="3102" y="13794"/>
                      <a:pt x="19447" y="551"/>
                      <a:pt x="19047" y="17"/>
                    </a:cubicBezTo>
                    <a:cubicBezTo>
                      <a:pt x="19039" y="6"/>
                      <a:pt x="19023" y="0"/>
                      <a:pt x="19000"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7"/>
              <p:cNvSpPr/>
              <p:nvPr/>
            </p:nvSpPr>
            <p:spPr>
              <a:xfrm>
                <a:off x="3979319" y="2081313"/>
                <a:ext cx="227082" cy="278962"/>
              </a:xfrm>
              <a:custGeom>
                <a:rect b="b" l="l" r="r" t="t"/>
                <a:pathLst>
                  <a:path extrusionOk="0" h="18852" w="15346">
                    <a:moveTo>
                      <a:pt x="14784" y="1"/>
                    </a:moveTo>
                    <a:cubicBezTo>
                      <a:pt x="13934" y="1"/>
                      <a:pt x="1028" y="15963"/>
                      <a:pt x="501" y="16655"/>
                    </a:cubicBezTo>
                    <a:cubicBezTo>
                      <a:pt x="1" y="17355"/>
                      <a:pt x="1" y="18222"/>
                      <a:pt x="535" y="18656"/>
                    </a:cubicBezTo>
                    <a:cubicBezTo>
                      <a:pt x="711" y="18788"/>
                      <a:pt x="923" y="18851"/>
                      <a:pt x="1148" y="18851"/>
                    </a:cubicBezTo>
                    <a:cubicBezTo>
                      <a:pt x="1605" y="18851"/>
                      <a:pt x="2112" y="18592"/>
                      <a:pt x="2469" y="18122"/>
                    </a:cubicBezTo>
                    <a:cubicBezTo>
                      <a:pt x="3003" y="17455"/>
                      <a:pt x="15345" y="410"/>
                      <a:pt x="14811" y="9"/>
                    </a:cubicBezTo>
                    <a:cubicBezTo>
                      <a:pt x="14804" y="4"/>
                      <a:pt x="14795" y="1"/>
                      <a:pt x="14784" y="1"/>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7"/>
              <p:cNvSpPr/>
              <p:nvPr/>
            </p:nvSpPr>
            <p:spPr>
              <a:xfrm>
                <a:off x="4183184" y="2152489"/>
                <a:ext cx="155004" cy="322497"/>
              </a:xfrm>
              <a:custGeom>
                <a:rect b="b" l="l" r="r" t="t"/>
                <a:pathLst>
                  <a:path extrusionOk="0" h="21794" w="10475">
                    <a:moveTo>
                      <a:pt x="9827" y="0"/>
                    </a:moveTo>
                    <a:cubicBezTo>
                      <a:pt x="9090" y="0"/>
                      <a:pt x="665" y="18989"/>
                      <a:pt x="334" y="19784"/>
                    </a:cubicBezTo>
                    <a:cubicBezTo>
                      <a:pt x="0" y="20584"/>
                      <a:pt x="234" y="21451"/>
                      <a:pt x="868" y="21718"/>
                    </a:cubicBezTo>
                    <a:cubicBezTo>
                      <a:pt x="983" y="21770"/>
                      <a:pt x="1105" y="21794"/>
                      <a:pt x="1231" y="21794"/>
                    </a:cubicBezTo>
                    <a:cubicBezTo>
                      <a:pt x="1758" y="21794"/>
                      <a:pt x="2333" y="21365"/>
                      <a:pt x="2602" y="20718"/>
                    </a:cubicBezTo>
                    <a:cubicBezTo>
                      <a:pt x="2936" y="19917"/>
                      <a:pt x="10475" y="270"/>
                      <a:pt x="9841" y="3"/>
                    </a:cubicBezTo>
                    <a:cubicBezTo>
                      <a:pt x="9836" y="1"/>
                      <a:pt x="9832" y="0"/>
                      <a:pt x="9827"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7"/>
              <p:cNvSpPr/>
              <p:nvPr/>
            </p:nvSpPr>
            <p:spPr>
              <a:xfrm>
                <a:off x="4411229" y="2187559"/>
                <a:ext cx="71590" cy="345122"/>
              </a:xfrm>
              <a:custGeom>
                <a:rect b="b" l="l" r="r" t="t"/>
                <a:pathLst>
                  <a:path extrusionOk="0" h="23323" w="4838">
                    <a:moveTo>
                      <a:pt x="4167" y="1"/>
                    </a:moveTo>
                    <a:cubicBezTo>
                      <a:pt x="3492" y="1"/>
                      <a:pt x="200" y="20717"/>
                      <a:pt x="100" y="21583"/>
                    </a:cubicBezTo>
                    <a:cubicBezTo>
                      <a:pt x="0" y="22451"/>
                      <a:pt x="434" y="23218"/>
                      <a:pt x="1101" y="23318"/>
                    </a:cubicBezTo>
                    <a:cubicBezTo>
                      <a:pt x="1133" y="23321"/>
                      <a:pt x="1166" y="23323"/>
                      <a:pt x="1198" y="23323"/>
                    </a:cubicBezTo>
                    <a:cubicBezTo>
                      <a:pt x="1828" y="23323"/>
                      <a:pt x="2409" y="22709"/>
                      <a:pt x="2536" y="21883"/>
                    </a:cubicBezTo>
                    <a:cubicBezTo>
                      <a:pt x="2636" y="21016"/>
                      <a:pt x="4837" y="101"/>
                      <a:pt x="4170" y="1"/>
                    </a:cubicBezTo>
                    <a:cubicBezTo>
                      <a:pt x="4169" y="1"/>
                      <a:pt x="4168" y="1"/>
                      <a:pt x="4167" y="1"/>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7"/>
              <p:cNvSpPr/>
              <p:nvPr/>
            </p:nvSpPr>
            <p:spPr>
              <a:xfrm>
                <a:off x="4611143" y="2184111"/>
                <a:ext cx="72079" cy="345122"/>
              </a:xfrm>
              <a:custGeom>
                <a:rect b="b" l="l" r="r" t="t"/>
                <a:pathLst>
                  <a:path extrusionOk="0" h="23323" w="4871">
                    <a:moveTo>
                      <a:pt x="670" y="0"/>
                    </a:moveTo>
                    <a:cubicBezTo>
                      <a:pt x="669" y="0"/>
                      <a:pt x="668" y="1"/>
                      <a:pt x="667" y="1"/>
                    </a:cubicBezTo>
                    <a:cubicBezTo>
                      <a:pt x="0" y="101"/>
                      <a:pt x="2202" y="21016"/>
                      <a:pt x="2335" y="21883"/>
                    </a:cubicBezTo>
                    <a:cubicBezTo>
                      <a:pt x="2430" y="22708"/>
                      <a:pt x="3009" y="23322"/>
                      <a:pt x="3668" y="23322"/>
                    </a:cubicBezTo>
                    <a:cubicBezTo>
                      <a:pt x="3702" y="23322"/>
                      <a:pt x="3735" y="23321"/>
                      <a:pt x="3769" y="23317"/>
                    </a:cubicBezTo>
                    <a:cubicBezTo>
                      <a:pt x="4437" y="23217"/>
                      <a:pt x="4870" y="22450"/>
                      <a:pt x="4770" y="21583"/>
                    </a:cubicBezTo>
                    <a:cubicBezTo>
                      <a:pt x="4637" y="20717"/>
                      <a:pt x="1345" y="0"/>
                      <a:pt x="670"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7"/>
              <p:cNvSpPr/>
              <p:nvPr/>
            </p:nvSpPr>
            <p:spPr>
              <a:xfrm>
                <a:off x="4754279" y="2142604"/>
                <a:ext cx="155004" cy="322334"/>
              </a:xfrm>
              <a:custGeom>
                <a:rect b="b" l="l" r="r" t="t"/>
                <a:pathLst>
                  <a:path extrusionOk="0" h="21783" w="10475">
                    <a:moveTo>
                      <a:pt x="615" y="1"/>
                    </a:moveTo>
                    <a:cubicBezTo>
                      <a:pt x="610" y="1"/>
                      <a:pt x="605" y="2"/>
                      <a:pt x="601" y="4"/>
                    </a:cubicBezTo>
                    <a:cubicBezTo>
                      <a:pt x="1" y="270"/>
                      <a:pt x="7539" y="19918"/>
                      <a:pt x="7873" y="20718"/>
                    </a:cubicBezTo>
                    <a:cubicBezTo>
                      <a:pt x="8146" y="21373"/>
                      <a:pt x="8730" y="21782"/>
                      <a:pt x="9263" y="21782"/>
                    </a:cubicBezTo>
                    <a:cubicBezTo>
                      <a:pt x="9382" y="21782"/>
                      <a:pt x="9498" y="21762"/>
                      <a:pt x="9607" y="21719"/>
                    </a:cubicBezTo>
                    <a:cubicBezTo>
                      <a:pt x="10241" y="21452"/>
                      <a:pt x="10475" y="20585"/>
                      <a:pt x="10141" y="19784"/>
                    </a:cubicBezTo>
                    <a:cubicBezTo>
                      <a:pt x="9810" y="18989"/>
                      <a:pt x="1352" y="1"/>
                      <a:pt x="615" y="1"/>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7"/>
              <p:cNvSpPr/>
              <p:nvPr/>
            </p:nvSpPr>
            <p:spPr>
              <a:xfrm>
                <a:off x="4882130" y="2065539"/>
                <a:ext cx="228044" cy="278933"/>
              </a:xfrm>
              <a:custGeom>
                <a:rect b="b" l="l" r="r" t="t"/>
                <a:pathLst>
                  <a:path extrusionOk="0" h="18850" w="15411">
                    <a:moveTo>
                      <a:pt x="559" y="1"/>
                    </a:moveTo>
                    <a:cubicBezTo>
                      <a:pt x="549" y="1"/>
                      <a:pt x="540" y="3"/>
                      <a:pt x="534" y="8"/>
                    </a:cubicBezTo>
                    <a:cubicBezTo>
                      <a:pt x="0" y="408"/>
                      <a:pt x="12376" y="17454"/>
                      <a:pt x="12909" y="18121"/>
                    </a:cubicBezTo>
                    <a:cubicBezTo>
                      <a:pt x="13267" y="18590"/>
                      <a:pt x="13774" y="18850"/>
                      <a:pt x="14230" y="18850"/>
                    </a:cubicBezTo>
                    <a:cubicBezTo>
                      <a:pt x="14455" y="18850"/>
                      <a:pt x="14668" y="18787"/>
                      <a:pt x="14844" y="18655"/>
                    </a:cubicBezTo>
                    <a:cubicBezTo>
                      <a:pt x="15378" y="18221"/>
                      <a:pt x="15411" y="17320"/>
                      <a:pt x="14877" y="16653"/>
                    </a:cubicBezTo>
                    <a:cubicBezTo>
                      <a:pt x="14350" y="15961"/>
                      <a:pt x="1387" y="1"/>
                      <a:pt x="559" y="1"/>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7"/>
              <p:cNvSpPr/>
              <p:nvPr/>
            </p:nvSpPr>
            <p:spPr>
              <a:xfrm>
                <a:off x="4986274" y="1958287"/>
                <a:ext cx="288270" cy="217701"/>
              </a:xfrm>
              <a:custGeom>
                <a:rect b="b" l="l" r="r" t="t"/>
                <a:pathLst>
                  <a:path extrusionOk="0" h="14712" w="19481">
                    <a:moveTo>
                      <a:pt x="482" y="1"/>
                    </a:moveTo>
                    <a:cubicBezTo>
                      <a:pt x="458" y="1"/>
                      <a:pt x="443" y="6"/>
                      <a:pt x="434" y="17"/>
                    </a:cubicBezTo>
                    <a:cubicBezTo>
                      <a:pt x="0" y="551"/>
                      <a:pt x="16379" y="13794"/>
                      <a:pt x="17079" y="14328"/>
                    </a:cubicBezTo>
                    <a:cubicBezTo>
                      <a:pt x="17419" y="14586"/>
                      <a:pt x="17805" y="14712"/>
                      <a:pt x="18159" y="14712"/>
                    </a:cubicBezTo>
                    <a:cubicBezTo>
                      <a:pt x="18535" y="14712"/>
                      <a:pt x="18874" y="14569"/>
                      <a:pt x="19081" y="14294"/>
                    </a:cubicBezTo>
                    <a:cubicBezTo>
                      <a:pt x="19481" y="13761"/>
                      <a:pt x="19248" y="12893"/>
                      <a:pt x="18580" y="12360"/>
                    </a:cubicBezTo>
                    <a:cubicBezTo>
                      <a:pt x="17895" y="11837"/>
                      <a:pt x="1548" y="1"/>
                      <a:pt x="482" y="1"/>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7"/>
              <p:cNvSpPr/>
              <p:nvPr/>
            </p:nvSpPr>
            <p:spPr>
              <a:xfrm>
                <a:off x="5059818" y="1827713"/>
                <a:ext cx="329244" cy="143462"/>
              </a:xfrm>
              <a:custGeom>
                <a:rect b="b" l="l" r="r" t="t"/>
                <a:pathLst>
                  <a:path extrusionOk="0" h="9695" w="22250">
                    <a:moveTo>
                      <a:pt x="382" y="1"/>
                    </a:moveTo>
                    <a:cubicBezTo>
                      <a:pt x="317" y="1"/>
                      <a:pt x="278" y="12"/>
                      <a:pt x="268" y="35"/>
                    </a:cubicBezTo>
                    <a:cubicBezTo>
                      <a:pt x="1" y="669"/>
                      <a:pt x="19248" y="9208"/>
                      <a:pt x="20048" y="9542"/>
                    </a:cubicBezTo>
                    <a:cubicBezTo>
                      <a:pt x="20297" y="9646"/>
                      <a:pt x="20553" y="9695"/>
                      <a:pt x="20795" y="9695"/>
                    </a:cubicBezTo>
                    <a:cubicBezTo>
                      <a:pt x="21331" y="9695"/>
                      <a:pt x="21799" y="9455"/>
                      <a:pt x="21983" y="9042"/>
                    </a:cubicBezTo>
                    <a:cubicBezTo>
                      <a:pt x="22250" y="8408"/>
                      <a:pt x="21783" y="7607"/>
                      <a:pt x="20982" y="7274"/>
                    </a:cubicBezTo>
                    <a:cubicBezTo>
                      <a:pt x="20213" y="6953"/>
                      <a:pt x="2017" y="1"/>
                      <a:pt x="382" y="1"/>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7"/>
              <p:cNvSpPr/>
              <p:nvPr/>
            </p:nvSpPr>
            <p:spPr>
              <a:xfrm>
                <a:off x="5097833" y="1682239"/>
                <a:ext cx="347016" cy="62431"/>
              </a:xfrm>
              <a:custGeom>
                <a:rect b="b" l="l" r="r" t="t"/>
                <a:pathLst>
                  <a:path extrusionOk="0" h="4219" w="23451">
                    <a:moveTo>
                      <a:pt x="1089" y="0"/>
                    </a:moveTo>
                    <a:cubicBezTo>
                      <a:pt x="451" y="0"/>
                      <a:pt x="80" y="38"/>
                      <a:pt x="67" y="126"/>
                    </a:cubicBezTo>
                    <a:cubicBezTo>
                      <a:pt x="0" y="826"/>
                      <a:pt x="20782" y="4095"/>
                      <a:pt x="21649" y="4195"/>
                    </a:cubicBezTo>
                    <a:cubicBezTo>
                      <a:pt x="21749" y="4211"/>
                      <a:pt x="21848" y="4218"/>
                      <a:pt x="21945" y="4218"/>
                    </a:cubicBezTo>
                    <a:cubicBezTo>
                      <a:pt x="22685" y="4218"/>
                      <a:pt x="23295" y="3785"/>
                      <a:pt x="23384" y="3195"/>
                    </a:cubicBezTo>
                    <a:cubicBezTo>
                      <a:pt x="23450" y="2527"/>
                      <a:pt x="22816" y="1894"/>
                      <a:pt x="21949" y="1760"/>
                    </a:cubicBezTo>
                    <a:cubicBezTo>
                      <a:pt x="21196" y="1673"/>
                      <a:pt x="5310" y="0"/>
                      <a:pt x="1089"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7"/>
              <p:cNvSpPr/>
              <p:nvPr/>
            </p:nvSpPr>
            <p:spPr>
              <a:xfrm>
                <a:off x="5094370" y="1475459"/>
                <a:ext cx="347016" cy="62431"/>
              </a:xfrm>
              <a:custGeom>
                <a:rect b="b" l="l" r="r" t="t"/>
                <a:pathLst>
                  <a:path extrusionOk="0" h="4219" w="23451">
                    <a:moveTo>
                      <a:pt x="21945" y="0"/>
                    </a:moveTo>
                    <a:cubicBezTo>
                      <a:pt x="21849" y="0"/>
                      <a:pt x="21750" y="8"/>
                      <a:pt x="21649" y="23"/>
                    </a:cubicBezTo>
                    <a:cubicBezTo>
                      <a:pt x="20782" y="123"/>
                      <a:pt x="1" y="3425"/>
                      <a:pt x="67" y="4093"/>
                    </a:cubicBezTo>
                    <a:cubicBezTo>
                      <a:pt x="81" y="4180"/>
                      <a:pt x="451" y="4218"/>
                      <a:pt x="1087" y="4218"/>
                    </a:cubicBezTo>
                    <a:cubicBezTo>
                      <a:pt x="5305" y="4218"/>
                      <a:pt x="21196" y="2541"/>
                      <a:pt x="21950" y="2425"/>
                    </a:cubicBezTo>
                    <a:cubicBezTo>
                      <a:pt x="22817" y="2325"/>
                      <a:pt x="23451" y="1691"/>
                      <a:pt x="23384" y="1024"/>
                    </a:cubicBezTo>
                    <a:cubicBezTo>
                      <a:pt x="23296" y="434"/>
                      <a:pt x="22685" y="0"/>
                      <a:pt x="21945"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7"/>
              <p:cNvSpPr/>
              <p:nvPr/>
            </p:nvSpPr>
            <p:spPr>
              <a:xfrm>
                <a:off x="5049948" y="1250433"/>
                <a:ext cx="329244" cy="143994"/>
              </a:xfrm>
              <a:custGeom>
                <a:rect b="b" l="l" r="r" t="t"/>
                <a:pathLst>
                  <a:path extrusionOk="0" h="9731" w="22250">
                    <a:moveTo>
                      <a:pt x="20788" y="1"/>
                    </a:moveTo>
                    <a:cubicBezTo>
                      <a:pt x="20548" y="1"/>
                      <a:pt x="20295" y="50"/>
                      <a:pt x="20048" y="153"/>
                    </a:cubicBezTo>
                    <a:cubicBezTo>
                      <a:pt x="19248" y="486"/>
                      <a:pt x="1" y="9059"/>
                      <a:pt x="267" y="9693"/>
                    </a:cubicBezTo>
                    <a:cubicBezTo>
                      <a:pt x="278" y="9718"/>
                      <a:pt x="320" y="9730"/>
                      <a:pt x="391" y="9730"/>
                    </a:cubicBezTo>
                    <a:cubicBezTo>
                      <a:pt x="2081" y="9730"/>
                      <a:pt x="20214" y="2741"/>
                      <a:pt x="20982" y="2421"/>
                    </a:cubicBezTo>
                    <a:cubicBezTo>
                      <a:pt x="21783" y="2087"/>
                      <a:pt x="22250" y="1287"/>
                      <a:pt x="21983" y="686"/>
                    </a:cubicBezTo>
                    <a:cubicBezTo>
                      <a:pt x="21798" y="248"/>
                      <a:pt x="21326" y="1"/>
                      <a:pt x="20788" y="1"/>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7"/>
              <p:cNvSpPr/>
              <p:nvPr/>
            </p:nvSpPr>
            <p:spPr>
              <a:xfrm>
                <a:off x="4970974" y="1049320"/>
                <a:ext cx="287782" cy="217938"/>
              </a:xfrm>
              <a:custGeom>
                <a:rect b="b" l="l" r="r" t="t"/>
                <a:pathLst>
                  <a:path extrusionOk="0" h="14728" w="19448">
                    <a:moveTo>
                      <a:pt x="18134" y="0"/>
                    </a:moveTo>
                    <a:cubicBezTo>
                      <a:pt x="17771" y="0"/>
                      <a:pt x="17379" y="134"/>
                      <a:pt x="17046" y="401"/>
                    </a:cubicBezTo>
                    <a:cubicBezTo>
                      <a:pt x="16345" y="934"/>
                      <a:pt x="0" y="14177"/>
                      <a:pt x="401" y="14711"/>
                    </a:cubicBezTo>
                    <a:cubicBezTo>
                      <a:pt x="409" y="14722"/>
                      <a:pt x="425" y="14728"/>
                      <a:pt x="448" y="14728"/>
                    </a:cubicBezTo>
                    <a:cubicBezTo>
                      <a:pt x="1512" y="14728"/>
                      <a:pt x="17828" y="2858"/>
                      <a:pt x="18514" y="2335"/>
                    </a:cubicBezTo>
                    <a:cubicBezTo>
                      <a:pt x="19214" y="1802"/>
                      <a:pt x="19448" y="934"/>
                      <a:pt x="19047" y="401"/>
                    </a:cubicBezTo>
                    <a:cubicBezTo>
                      <a:pt x="18831" y="134"/>
                      <a:pt x="18497" y="0"/>
                      <a:pt x="18134"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7"/>
              <p:cNvSpPr/>
              <p:nvPr/>
            </p:nvSpPr>
            <p:spPr>
              <a:xfrm>
                <a:off x="4861887" y="885512"/>
                <a:ext cx="227556" cy="278962"/>
              </a:xfrm>
              <a:custGeom>
                <a:rect b="b" l="l" r="r" t="t"/>
                <a:pathLst>
                  <a:path extrusionOk="0" h="18852" w="15378">
                    <a:moveTo>
                      <a:pt x="14197" y="1"/>
                    </a:moveTo>
                    <a:cubicBezTo>
                      <a:pt x="13741" y="1"/>
                      <a:pt x="13234" y="260"/>
                      <a:pt x="12876" y="730"/>
                    </a:cubicBezTo>
                    <a:cubicBezTo>
                      <a:pt x="12343" y="1430"/>
                      <a:pt x="0" y="18442"/>
                      <a:pt x="534" y="18843"/>
                    </a:cubicBezTo>
                    <a:cubicBezTo>
                      <a:pt x="541" y="18848"/>
                      <a:pt x="550" y="18851"/>
                      <a:pt x="562" y="18851"/>
                    </a:cubicBezTo>
                    <a:cubicBezTo>
                      <a:pt x="1412" y="18851"/>
                      <a:pt x="14318" y="2889"/>
                      <a:pt x="14844" y="2197"/>
                    </a:cubicBezTo>
                    <a:cubicBezTo>
                      <a:pt x="15378" y="1530"/>
                      <a:pt x="15345" y="630"/>
                      <a:pt x="14811" y="196"/>
                    </a:cubicBezTo>
                    <a:cubicBezTo>
                      <a:pt x="14635" y="64"/>
                      <a:pt x="14422" y="1"/>
                      <a:pt x="14197" y="1"/>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7"/>
              <p:cNvSpPr/>
              <p:nvPr/>
            </p:nvSpPr>
            <p:spPr>
              <a:xfrm>
                <a:off x="4730588" y="770802"/>
                <a:ext cx="154515" cy="322497"/>
              </a:xfrm>
              <a:custGeom>
                <a:rect b="b" l="l" r="r" t="t"/>
                <a:pathLst>
                  <a:path extrusionOk="0" h="21794" w="10442">
                    <a:moveTo>
                      <a:pt x="9229" y="0"/>
                    </a:moveTo>
                    <a:cubicBezTo>
                      <a:pt x="8684" y="0"/>
                      <a:pt x="8109" y="429"/>
                      <a:pt x="7839" y="1076"/>
                    </a:cubicBezTo>
                    <a:cubicBezTo>
                      <a:pt x="7506" y="1877"/>
                      <a:pt x="0" y="21524"/>
                      <a:pt x="601" y="21791"/>
                    </a:cubicBezTo>
                    <a:cubicBezTo>
                      <a:pt x="605" y="21793"/>
                      <a:pt x="610" y="21794"/>
                      <a:pt x="615" y="21794"/>
                    </a:cubicBezTo>
                    <a:cubicBezTo>
                      <a:pt x="1352" y="21794"/>
                      <a:pt x="9776" y="2805"/>
                      <a:pt x="10108" y="2010"/>
                    </a:cubicBezTo>
                    <a:cubicBezTo>
                      <a:pt x="10441" y="1210"/>
                      <a:pt x="10208" y="343"/>
                      <a:pt x="9607" y="76"/>
                    </a:cubicBezTo>
                    <a:cubicBezTo>
                      <a:pt x="9486" y="24"/>
                      <a:pt x="9358" y="0"/>
                      <a:pt x="9229"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 name="Google Shape;304;p7"/>
            <p:cNvGrpSpPr/>
            <p:nvPr/>
          </p:nvGrpSpPr>
          <p:grpSpPr>
            <a:xfrm>
              <a:off x="4567773" y="2157579"/>
              <a:ext cx="2194616" cy="2094876"/>
              <a:chOff x="3623439" y="713106"/>
              <a:chExt cx="1821409" cy="1819575"/>
            </a:xfrm>
          </p:grpSpPr>
          <p:sp>
            <p:nvSpPr>
              <p:cNvPr id="305" name="Google Shape;305;p7"/>
              <p:cNvSpPr/>
              <p:nvPr/>
            </p:nvSpPr>
            <p:spPr>
              <a:xfrm>
                <a:off x="4585469" y="713106"/>
                <a:ext cx="72079" cy="345107"/>
              </a:xfrm>
              <a:custGeom>
                <a:rect b="b" l="l" r="r" t="t"/>
                <a:pathLst>
                  <a:path extrusionOk="0" h="23322" w="4871">
                    <a:moveTo>
                      <a:pt x="3640" y="0"/>
                    </a:moveTo>
                    <a:cubicBezTo>
                      <a:pt x="3009" y="0"/>
                      <a:pt x="2429" y="614"/>
                      <a:pt x="2302" y="1439"/>
                    </a:cubicBezTo>
                    <a:cubicBezTo>
                      <a:pt x="2202" y="2307"/>
                      <a:pt x="0" y="23222"/>
                      <a:pt x="701" y="23322"/>
                    </a:cubicBezTo>
                    <a:cubicBezTo>
                      <a:pt x="702" y="23322"/>
                      <a:pt x="703" y="23322"/>
                      <a:pt x="704" y="23322"/>
                    </a:cubicBezTo>
                    <a:cubicBezTo>
                      <a:pt x="1379" y="23322"/>
                      <a:pt x="4637" y="2606"/>
                      <a:pt x="4737" y="1740"/>
                    </a:cubicBezTo>
                    <a:cubicBezTo>
                      <a:pt x="4871" y="872"/>
                      <a:pt x="4404" y="105"/>
                      <a:pt x="3736" y="5"/>
                    </a:cubicBezTo>
                    <a:cubicBezTo>
                      <a:pt x="3704" y="2"/>
                      <a:pt x="3672" y="0"/>
                      <a:pt x="36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7"/>
              <p:cNvSpPr/>
              <p:nvPr/>
            </p:nvSpPr>
            <p:spPr>
              <a:xfrm>
                <a:off x="4385067" y="716554"/>
                <a:ext cx="72079" cy="345122"/>
              </a:xfrm>
              <a:custGeom>
                <a:rect b="b" l="l" r="r" t="t"/>
                <a:pathLst>
                  <a:path extrusionOk="0" h="23323" w="4871">
                    <a:moveTo>
                      <a:pt x="1231" y="1"/>
                    </a:moveTo>
                    <a:cubicBezTo>
                      <a:pt x="1199" y="1"/>
                      <a:pt x="1167" y="2"/>
                      <a:pt x="1135" y="6"/>
                    </a:cubicBezTo>
                    <a:cubicBezTo>
                      <a:pt x="467" y="106"/>
                      <a:pt x="0" y="873"/>
                      <a:pt x="101" y="1740"/>
                    </a:cubicBezTo>
                    <a:cubicBezTo>
                      <a:pt x="234" y="2606"/>
                      <a:pt x="3526" y="23322"/>
                      <a:pt x="4200" y="23322"/>
                    </a:cubicBezTo>
                    <a:cubicBezTo>
                      <a:pt x="4201" y="23322"/>
                      <a:pt x="4202" y="23322"/>
                      <a:pt x="4203" y="23322"/>
                    </a:cubicBezTo>
                    <a:cubicBezTo>
                      <a:pt x="4871" y="23222"/>
                      <a:pt x="2669" y="2307"/>
                      <a:pt x="2536" y="1440"/>
                    </a:cubicBezTo>
                    <a:cubicBezTo>
                      <a:pt x="2440" y="615"/>
                      <a:pt x="1862" y="1"/>
                      <a:pt x="12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7"/>
              <p:cNvSpPr/>
              <p:nvPr/>
            </p:nvSpPr>
            <p:spPr>
              <a:xfrm>
                <a:off x="4158991" y="780849"/>
                <a:ext cx="155507" cy="322334"/>
              </a:xfrm>
              <a:custGeom>
                <a:rect b="b" l="l" r="r" t="t"/>
                <a:pathLst>
                  <a:path extrusionOk="0" h="21783" w="10509">
                    <a:moveTo>
                      <a:pt x="1225" y="1"/>
                    </a:moveTo>
                    <a:cubicBezTo>
                      <a:pt x="1104" y="1"/>
                      <a:pt x="984" y="21"/>
                      <a:pt x="868" y="64"/>
                    </a:cubicBezTo>
                    <a:cubicBezTo>
                      <a:pt x="234" y="331"/>
                      <a:pt x="1" y="1198"/>
                      <a:pt x="334" y="1999"/>
                    </a:cubicBezTo>
                    <a:cubicBezTo>
                      <a:pt x="666" y="2827"/>
                      <a:pt x="9123" y="21782"/>
                      <a:pt x="9860" y="21782"/>
                    </a:cubicBezTo>
                    <a:cubicBezTo>
                      <a:pt x="9865" y="21782"/>
                      <a:pt x="9870" y="21781"/>
                      <a:pt x="9875" y="21779"/>
                    </a:cubicBezTo>
                    <a:cubicBezTo>
                      <a:pt x="10508" y="21512"/>
                      <a:pt x="2936" y="1898"/>
                      <a:pt x="2603" y="1065"/>
                    </a:cubicBezTo>
                    <a:cubicBezTo>
                      <a:pt x="2330" y="410"/>
                      <a:pt x="1768" y="1"/>
                      <a:pt x="12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7"/>
              <p:cNvSpPr/>
              <p:nvPr/>
            </p:nvSpPr>
            <p:spPr>
              <a:xfrm>
                <a:off x="3958588" y="901449"/>
                <a:ext cx="227571" cy="278800"/>
              </a:xfrm>
              <a:custGeom>
                <a:rect b="b" l="l" r="r" t="t"/>
                <a:pathLst>
                  <a:path extrusionOk="0" h="18841" w="15379">
                    <a:moveTo>
                      <a:pt x="1174" y="1"/>
                    </a:moveTo>
                    <a:cubicBezTo>
                      <a:pt x="939" y="1"/>
                      <a:pt x="717" y="71"/>
                      <a:pt x="535" y="220"/>
                    </a:cubicBezTo>
                    <a:cubicBezTo>
                      <a:pt x="1" y="620"/>
                      <a:pt x="1" y="1521"/>
                      <a:pt x="535" y="2221"/>
                    </a:cubicBezTo>
                    <a:cubicBezTo>
                      <a:pt x="1062" y="2880"/>
                      <a:pt x="13993" y="18840"/>
                      <a:pt x="14820" y="18840"/>
                    </a:cubicBezTo>
                    <a:cubicBezTo>
                      <a:pt x="14830" y="18840"/>
                      <a:pt x="14838" y="18838"/>
                      <a:pt x="14845" y="18833"/>
                    </a:cubicBezTo>
                    <a:cubicBezTo>
                      <a:pt x="15379" y="18433"/>
                      <a:pt x="3003" y="1421"/>
                      <a:pt x="2469" y="720"/>
                    </a:cubicBezTo>
                    <a:cubicBezTo>
                      <a:pt x="2118" y="260"/>
                      <a:pt x="1623" y="1"/>
                      <a:pt x="1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7"/>
              <p:cNvSpPr/>
              <p:nvPr/>
            </p:nvSpPr>
            <p:spPr>
              <a:xfrm>
                <a:off x="3793729" y="1070052"/>
                <a:ext cx="288285" cy="217449"/>
              </a:xfrm>
              <a:custGeom>
                <a:rect b="b" l="l" r="r" t="t"/>
                <a:pathLst>
                  <a:path extrusionOk="0" h="14695" w="19482">
                    <a:moveTo>
                      <a:pt x="1314" y="0"/>
                    </a:moveTo>
                    <a:cubicBezTo>
                      <a:pt x="951" y="0"/>
                      <a:pt x="618" y="134"/>
                      <a:pt x="401" y="401"/>
                    </a:cubicBezTo>
                    <a:cubicBezTo>
                      <a:pt x="1" y="934"/>
                      <a:pt x="234" y="1802"/>
                      <a:pt x="935" y="2335"/>
                    </a:cubicBezTo>
                    <a:cubicBezTo>
                      <a:pt x="1620" y="2858"/>
                      <a:pt x="17935" y="14694"/>
                      <a:pt x="19000" y="14694"/>
                    </a:cubicBezTo>
                    <a:cubicBezTo>
                      <a:pt x="19023" y="14694"/>
                      <a:pt x="19039" y="14689"/>
                      <a:pt x="19048" y="14678"/>
                    </a:cubicBezTo>
                    <a:cubicBezTo>
                      <a:pt x="19481" y="14144"/>
                      <a:pt x="3103" y="934"/>
                      <a:pt x="2402" y="401"/>
                    </a:cubicBezTo>
                    <a:cubicBezTo>
                      <a:pt x="2069" y="134"/>
                      <a:pt x="1677" y="0"/>
                      <a:pt x="13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7"/>
              <p:cNvSpPr/>
              <p:nvPr/>
            </p:nvSpPr>
            <p:spPr>
              <a:xfrm>
                <a:off x="3679211" y="1274627"/>
                <a:ext cx="329244" cy="143447"/>
              </a:xfrm>
              <a:custGeom>
                <a:rect b="b" l="l" r="r" t="t"/>
                <a:pathLst>
                  <a:path extrusionOk="0" h="9694" w="22250">
                    <a:moveTo>
                      <a:pt x="1463" y="0"/>
                    </a:moveTo>
                    <a:cubicBezTo>
                      <a:pt x="924" y="0"/>
                      <a:pt x="452" y="247"/>
                      <a:pt x="268" y="686"/>
                    </a:cubicBezTo>
                    <a:cubicBezTo>
                      <a:pt x="1" y="1286"/>
                      <a:pt x="468" y="2087"/>
                      <a:pt x="1268" y="2420"/>
                    </a:cubicBezTo>
                    <a:cubicBezTo>
                      <a:pt x="2038" y="2741"/>
                      <a:pt x="20234" y="9693"/>
                      <a:pt x="21869" y="9693"/>
                    </a:cubicBezTo>
                    <a:cubicBezTo>
                      <a:pt x="21934" y="9693"/>
                      <a:pt x="21973" y="9682"/>
                      <a:pt x="21983" y="9659"/>
                    </a:cubicBezTo>
                    <a:cubicBezTo>
                      <a:pt x="22250" y="9025"/>
                      <a:pt x="3003" y="486"/>
                      <a:pt x="2202" y="152"/>
                    </a:cubicBezTo>
                    <a:cubicBezTo>
                      <a:pt x="1956" y="49"/>
                      <a:pt x="1703" y="0"/>
                      <a:pt x="14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7"/>
              <p:cNvSpPr/>
              <p:nvPr/>
            </p:nvSpPr>
            <p:spPr>
              <a:xfrm>
                <a:off x="3623439" y="1501118"/>
                <a:ext cx="347504" cy="62431"/>
              </a:xfrm>
              <a:custGeom>
                <a:rect b="b" l="l" r="r" t="t"/>
                <a:pathLst>
                  <a:path extrusionOk="0" h="4219" w="23484">
                    <a:moveTo>
                      <a:pt x="1506" y="1"/>
                    </a:moveTo>
                    <a:cubicBezTo>
                      <a:pt x="766" y="1"/>
                      <a:pt x="156" y="434"/>
                      <a:pt x="67" y="1024"/>
                    </a:cubicBezTo>
                    <a:cubicBezTo>
                      <a:pt x="0" y="1691"/>
                      <a:pt x="634" y="2325"/>
                      <a:pt x="1501" y="2459"/>
                    </a:cubicBezTo>
                    <a:cubicBezTo>
                      <a:pt x="2255" y="2546"/>
                      <a:pt x="18141" y="4219"/>
                      <a:pt x="22362" y="4219"/>
                    </a:cubicBezTo>
                    <a:cubicBezTo>
                      <a:pt x="22999" y="4219"/>
                      <a:pt x="23371" y="4181"/>
                      <a:pt x="23384" y="4093"/>
                    </a:cubicBezTo>
                    <a:cubicBezTo>
                      <a:pt x="23484" y="3426"/>
                      <a:pt x="2669" y="124"/>
                      <a:pt x="1802" y="24"/>
                    </a:cubicBezTo>
                    <a:cubicBezTo>
                      <a:pt x="1701" y="8"/>
                      <a:pt x="1603" y="1"/>
                      <a:pt x="15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7"/>
              <p:cNvSpPr/>
              <p:nvPr/>
            </p:nvSpPr>
            <p:spPr>
              <a:xfrm>
                <a:off x="3626887" y="1707898"/>
                <a:ext cx="347016" cy="62786"/>
              </a:xfrm>
              <a:custGeom>
                <a:rect b="b" l="l" r="r" t="t"/>
                <a:pathLst>
                  <a:path extrusionOk="0" h="4243" w="23451">
                    <a:moveTo>
                      <a:pt x="22364" y="1"/>
                    </a:moveTo>
                    <a:cubicBezTo>
                      <a:pt x="18146" y="1"/>
                      <a:pt x="2256" y="1678"/>
                      <a:pt x="1502" y="1794"/>
                    </a:cubicBezTo>
                    <a:cubicBezTo>
                      <a:pt x="635" y="1894"/>
                      <a:pt x="1" y="2528"/>
                      <a:pt x="101" y="3195"/>
                    </a:cubicBezTo>
                    <a:cubicBezTo>
                      <a:pt x="162" y="3802"/>
                      <a:pt x="801" y="4243"/>
                      <a:pt x="1569" y="4243"/>
                    </a:cubicBezTo>
                    <a:cubicBezTo>
                      <a:pt x="1645" y="4243"/>
                      <a:pt x="1723" y="4238"/>
                      <a:pt x="1802" y="4229"/>
                    </a:cubicBezTo>
                    <a:cubicBezTo>
                      <a:pt x="2669" y="4096"/>
                      <a:pt x="23451" y="793"/>
                      <a:pt x="23384" y="126"/>
                    </a:cubicBezTo>
                    <a:cubicBezTo>
                      <a:pt x="23371" y="39"/>
                      <a:pt x="23000" y="1"/>
                      <a:pt x="223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7"/>
              <p:cNvSpPr/>
              <p:nvPr/>
            </p:nvSpPr>
            <p:spPr>
              <a:xfrm>
                <a:off x="3689584" y="1851419"/>
                <a:ext cx="328741" cy="143935"/>
              </a:xfrm>
              <a:custGeom>
                <a:rect b="b" l="l" r="r" t="t"/>
                <a:pathLst>
                  <a:path extrusionOk="0" h="9727" w="22216">
                    <a:moveTo>
                      <a:pt x="21836" y="0"/>
                    </a:moveTo>
                    <a:cubicBezTo>
                      <a:pt x="20209" y="0"/>
                      <a:pt x="2036" y="6985"/>
                      <a:pt x="1234" y="7306"/>
                    </a:cubicBezTo>
                    <a:cubicBezTo>
                      <a:pt x="434" y="7640"/>
                      <a:pt x="0" y="8440"/>
                      <a:pt x="234" y="9041"/>
                    </a:cubicBezTo>
                    <a:cubicBezTo>
                      <a:pt x="418" y="9479"/>
                      <a:pt x="890" y="9726"/>
                      <a:pt x="1429" y="9726"/>
                    </a:cubicBezTo>
                    <a:cubicBezTo>
                      <a:pt x="1669" y="9726"/>
                      <a:pt x="1922" y="9677"/>
                      <a:pt x="2168" y="9574"/>
                    </a:cubicBezTo>
                    <a:cubicBezTo>
                      <a:pt x="3002" y="9241"/>
                      <a:pt x="22216" y="668"/>
                      <a:pt x="21949" y="34"/>
                    </a:cubicBezTo>
                    <a:cubicBezTo>
                      <a:pt x="21939" y="11"/>
                      <a:pt x="21900" y="0"/>
                      <a:pt x="218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7"/>
              <p:cNvSpPr/>
              <p:nvPr/>
            </p:nvSpPr>
            <p:spPr>
              <a:xfrm>
                <a:off x="3809533" y="1978530"/>
                <a:ext cx="287782" cy="217938"/>
              </a:xfrm>
              <a:custGeom>
                <a:rect b="b" l="l" r="r" t="t"/>
                <a:pathLst>
                  <a:path extrusionOk="0" h="14728" w="19448">
                    <a:moveTo>
                      <a:pt x="19000" y="0"/>
                    </a:moveTo>
                    <a:cubicBezTo>
                      <a:pt x="17935" y="0"/>
                      <a:pt x="1587" y="11870"/>
                      <a:pt x="934" y="12393"/>
                    </a:cubicBezTo>
                    <a:cubicBezTo>
                      <a:pt x="234" y="12926"/>
                      <a:pt x="0" y="13794"/>
                      <a:pt x="400" y="14327"/>
                    </a:cubicBezTo>
                    <a:cubicBezTo>
                      <a:pt x="617" y="14594"/>
                      <a:pt x="951" y="14728"/>
                      <a:pt x="1313" y="14728"/>
                    </a:cubicBezTo>
                    <a:cubicBezTo>
                      <a:pt x="1676" y="14728"/>
                      <a:pt x="2068" y="14594"/>
                      <a:pt x="2402" y="14327"/>
                    </a:cubicBezTo>
                    <a:cubicBezTo>
                      <a:pt x="3102" y="13794"/>
                      <a:pt x="19447" y="551"/>
                      <a:pt x="19047" y="17"/>
                    </a:cubicBezTo>
                    <a:cubicBezTo>
                      <a:pt x="19039" y="6"/>
                      <a:pt x="19023" y="0"/>
                      <a:pt x="190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7"/>
              <p:cNvSpPr/>
              <p:nvPr/>
            </p:nvSpPr>
            <p:spPr>
              <a:xfrm>
                <a:off x="3979319" y="2081313"/>
                <a:ext cx="227082" cy="278962"/>
              </a:xfrm>
              <a:custGeom>
                <a:rect b="b" l="l" r="r" t="t"/>
                <a:pathLst>
                  <a:path extrusionOk="0" h="18852" w="15346">
                    <a:moveTo>
                      <a:pt x="14784" y="1"/>
                    </a:moveTo>
                    <a:cubicBezTo>
                      <a:pt x="13934" y="1"/>
                      <a:pt x="1028" y="15963"/>
                      <a:pt x="501" y="16655"/>
                    </a:cubicBezTo>
                    <a:cubicBezTo>
                      <a:pt x="1" y="17355"/>
                      <a:pt x="1" y="18222"/>
                      <a:pt x="535" y="18656"/>
                    </a:cubicBezTo>
                    <a:cubicBezTo>
                      <a:pt x="711" y="18788"/>
                      <a:pt x="923" y="18851"/>
                      <a:pt x="1148" y="18851"/>
                    </a:cubicBezTo>
                    <a:cubicBezTo>
                      <a:pt x="1605" y="18851"/>
                      <a:pt x="2112" y="18592"/>
                      <a:pt x="2469" y="18122"/>
                    </a:cubicBezTo>
                    <a:cubicBezTo>
                      <a:pt x="3003" y="17455"/>
                      <a:pt x="15345" y="410"/>
                      <a:pt x="14811" y="9"/>
                    </a:cubicBezTo>
                    <a:cubicBezTo>
                      <a:pt x="14804" y="4"/>
                      <a:pt x="14795" y="1"/>
                      <a:pt x="1478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7"/>
              <p:cNvSpPr/>
              <p:nvPr/>
            </p:nvSpPr>
            <p:spPr>
              <a:xfrm>
                <a:off x="4183184" y="2152489"/>
                <a:ext cx="155004" cy="322497"/>
              </a:xfrm>
              <a:custGeom>
                <a:rect b="b" l="l" r="r" t="t"/>
                <a:pathLst>
                  <a:path extrusionOk="0" h="21794" w="10475">
                    <a:moveTo>
                      <a:pt x="9827" y="0"/>
                    </a:moveTo>
                    <a:cubicBezTo>
                      <a:pt x="9090" y="0"/>
                      <a:pt x="665" y="18989"/>
                      <a:pt x="334" y="19784"/>
                    </a:cubicBezTo>
                    <a:cubicBezTo>
                      <a:pt x="0" y="20584"/>
                      <a:pt x="234" y="21451"/>
                      <a:pt x="868" y="21718"/>
                    </a:cubicBezTo>
                    <a:cubicBezTo>
                      <a:pt x="983" y="21770"/>
                      <a:pt x="1105" y="21794"/>
                      <a:pt x="1231" y="21794"/>
                    </a:cubicBezTo>
                    <a:cubicBezTo>
                      <a:pt x="1758" y="21794"/>
                      <a:pt x="2333" y="21365"/>
                      <a:pt x="2602" y="20718"/>
                    </a:cubicBezTo>
                    <a:cubicBezTo>
                      <a:pt x="2936" y="19917"/>
                      <a:pt x="10475" y="270"/>
                      <a:pt x="9841" y="3"/>
                    </a:cubicBezTo>
                    <a:cubicBezTo>
                      <a:pt x="9836" y="1"/>
                      <a:pt x="9832" y="0"/>
                      <a:pt x="98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7"/>
              <p:cNvSpPr/>
              <p:nvPr/>
            </p:nvSpPr>
            <p:spPr>
              <a:xfrm>
                <a:off x="4411229" y="2187559"/>
                <a:ext cx="71590" cy="345122"/>
              </a:xfrm>
              <a:custGeom>
                <a:rect b="b" l="l" r="r" t="t"/>
                <a:pathLst>
                  <a:path extrusionOk="0" h="23323" w="4838">
                    <a:moveTo>
                      <a:pt x="4167" y="1"/>
                    </a:moveTo>
                    <a:cubicBezTo>
                      <a:pt x="3492" y="1"/>
                      <a:pt x="200" y="20717"/>
                      <a:pt x="100" y="21583"/>
                    </a:cubicBezTo>
                    <a:cubicBezTo>
                      <a:pt x="0" y="22451"/>
                      <a:pt x="434" y="23218"/>
                      <a:pt x="1101" y="23318"/>
                    </a:cubicBezTo>
                    <a:cubicBezTo>
                      <a:pt x="1133" y="23321"/>
                      <a:pt x="1166" y="23323"/>
                      <a:pt x="1198" y="23323"/>
                    </a:cubicBezTo>
                    <a:cubicBezTo>
                      <a:pt x="1828" y="23323"/>
                      <a:pt x="2409" y="22709"/>
                      <a:pt x="2536" y="21883"/>
                    </a:cubicBezTo>
                    <a:cubicBezTo>
                      <a:pt x="2636" y="21016"/>
                      <a:pt x="4837" y="101"/>
                      <a:pt x="4170" y="1"/>
                    </a:cubicBezTo>
                    <a:cubicBezTo>
                      <a:pt x="4169" y="1"/>
                      <a:pt x="4168" y="1"/>
                      <a:pt x="4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7"/>
              <p:cNvSpPr/>
              <p:nvPr/>
            </p:nvSpPr>
            <p:spPr>
              <a:xfrm>
                <a:off x="4611143" y="2184111"/>
                <a:ext cx="72079" cy="345122"/>
              </a:xfrm>
              <a:custGeom>
                <a:rect b="b" l="l" r="r" t="t"/>
                <a:pathLst>
                  <a:path extrusionOk="0" h="23323" w="4871">
                    <a:moveTo>
                      <a:pt x="670" y="0"/>
                    </a:moveTo>
                    <a:cubicBezTo>
                      <a:pt x="669" y="0"/>
                      <a:pt x="668" y="1"/>
                      <a:pt x="667" y="1"/>
                    </a:cubicBezTo>
                    <a:cubicBezTo>
                      <a:pt x="0" y="101"/>
                      <a:pt x="2202" y="21016"/>
                      <a:pt x="2335" y="21883"/>
                    </a:cubicBezTo>
                    <a:cubicBezTo>
                      <a:pt x="2430" y="22708"/>
                      <a:pt x="3009" y="23322"/>
                      <a:pt x="3668" y="23322"/>
                    </a:cubicBezTo>
                    <a:cubicBezTo>
                      <a:pt x="3702" y="23322"/>
                      <a:pt x="3735" y="23321"/>
                      <a:pt x="3769" y="23317"/>
                    </a:cubicBezTo>
                    <a:cubicBezTo>
                      <a:pt x="4437" y="23217"/>
                      <a:pt x="4870" y="22450"/>
                      <a:pt x="4770" y="21583"/>
                    </a:cubicBezTo>
                    <a:cubicBezTo>
                      <a:pt x="4637" y="20717"/>
                      <a:pt x="1345"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7"/>
              <p:cNvSpPr/>
              <p:nvPr/>
            </p:nvSpPr>
            <p:spPr>
              <a:xfrm>
                <a:off x="4754279" y="2142604"/>
                <a:ext cx="155004" cy="322334"/>
              </a:xfrm>
              <a:custGeom>
                <a:rect b="b" l="l" r="r" t="t"/>
                <a:pathLst>
                  <a:path extrusionOk="0" h="21783" w="10475">
                    <a:moveTo>
                      <a:pt x="615" y="1"/>
                    </a:moveTo>
                    <a:cubicBezTo>
                      <a:pt x="610" y="1"/>
                      <a:pt x="605" y="2"/>
                      <a:pt x="601" y="4"/>
                    </a:cubicBezTo>
                    <a:cubicBezTo>
                      <a:pt x="1" y="270"/>
                      <a:pt x="7539" y="19918"/>
                      <a:pt x="7873" y="20718"/>
                    </a:cubicBezTo>
                    <a:cubicBezTo>
                      <a:pt x="8146" y="21373"/>
                      <a:pt x="8730" y="21782"/>
                      <a:pt x="9263" y="21782"/>
                    </a:cubicBezTo>
                    <a:cubicBezTo>
                      <a:pt x="9382" y="21782"/>
                      <a:pt x="9498" y="21762"/>
                      <a:pt x="9607" y="21719"/>
                    </a:cubicBezTo>
                    <a:cubicBezTo>
                      <a:pt x="10241" y="21452"/>
                      <a:pt x="10475" y="20585"/>
                      <a:pt x="10141" y="19784"/>
                    </a:cubicBezTo>
                    <a:cubicBezTo>
                      <a:pt x="9810" y="18989"/>
                      <a:pt x="1352" y="1"/>
                      <a:pt x="6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7"/>
              <p:cNvSpPr/>
              <p:nvPr/>
            </p:nvSpPr>
            <p:spPr>
              <a:xfrm>
                <a:off x="4882130" y="2065539"/>
                <a:ext cx="228044" cy="278933"/>
              </a:xfrm>
              <a:custGeom>
                <a:rect b="b" l="l" r="r" t="t"/>
                <a:pathLst>
                  <a:path extrusionOk="0" h="18850" w="15411">
                    <a:moveTo>
                      <a:pt x="559" y="1"/>
                    </a:moveTo>
                    <a:cubicBezTo>
                      <a:pt x="549" y="1"/>
                      <a:pt x="540" y="3"/>
                      <a:pt x="534" y="8"/>
                    </a:cubicBezTo>
                    <a:cubicBezTo>
                      <a:pt x="0" y="408"/>
                      <a:pt x="12376" y="17454"/>
                      <a:pt x="12909" y="18121"/>
                    </a:cubicBezTo>
                    <a:cubicBezTo>
                      <a:pt x="13267" y="18590"/>
                      <a:pt x="13774" y="18850"/>
                      <a:pt x="14230" y="18850"/>
                    </a:cubicBezTo>
                    <a:cubicBezTo>
                      <a:pt x="14455" y="18850"/>
                      <a:pt x="14668" y="18787"/>
                      <a:pt x="14844" y="18655"/>
                    </a:cubicBezTo>
                    <a:cubicBezTo>
                      <a:pt x="15378" y="18221"/>
                      <a:pt x="15411" y="17320"/>
                      <a:pt x="14877" y="16653"/>
                    </a:cubicBezTo>
                    <a:cubicBezTo>
                      <a:pt x="14350" y="15961"/>
                      <a:pt x="1387" y="1"/>
                      <a:pt x="5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7"/>
              <p:cNvSpPr/>
              <p:nvPr/>
            </p:nvSpPr>
            <p:spPr>
              <a:xfrm>
                <a:off x="4986274" y="1958287"/>
                <a:ext cx="288270" cy="217701"/>
              </a:xfrm>
              <a:custGeom>
                <a:rect b="b" l="l" r="r" t="t"/>
                <a:pathLst>
                  <a:path extrusionOk="0" h="14712" w="19481">
                    <a:moveTo>
                      <a:pt x="482" y="1"/>
                    </a:moveTo>
                    <a:cubicBezTo>
                      <a:pt x="458" y="1"/>
                      <a:pt x="443" y="6"/>
                      <a:pt x="434" y="17"/>
                    </a:cubicBezTo>
                    <a:cubicBezTo>
                      <a:pt x="0" y="551"/>
                      <a:pt x="16379" y="13794"/>
                      <a:pt x="17079" y="14328"/>
                    </a:cubicBezTo>
                    <a:cubicBezTo>
                      <a:pt x="17419" y="14586"/>
                      <a:pt x="17805" y="14712"/>
                      <a:pt x="18159" y="14712"/>
                    </a:cubicBezTo>
                    <a:cubicBezTo>
                      <a:pt x="18535" y="14712"/>
                      <a:pt x="18874" y="14569"/>
                      <a:pt x="19081" y="14294"/>
                    </a:cubicBezTo>
                    <a:cubicBezTo>
                      <a:pt x="19481" y="13761"/>
                      <a:pt x="19248" y="12893"/>
                      <a:pt x="18580" y="12360"/>
                    </a:cubicBezTo>
                    <a:cubicBezTo>
                      <a:pt x="17895" y="11837"/>
                      <a:pt x="1548" y="1"/>
                      <a:pt x="4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7"/>
              <p:cNvSpPr/>
              <p:nvPr/>
            </p:nvSpPr>
            <p:spPr>
              <a:xfrm>
                <a:off x="5059818" y="1827713"/>
                <a:ext cx="329244" cy="143462"/>
              </a:xfrm>
              <a:custGeom>
                <a:rect b="b" l="l" r="r" t="t"/>
                <a:pathLst>
                  <a:path extrusionOk="0" h="9695" w="22250">
                    <a:moveTo>
                      <a:pt x="382" y="1"/>
                    </a:moveTo>
                    <a:cubicBezTo>
                      <a:pt x="317" y="1"/>
                      <a:pt x="278" y="12"/>
                      <a:pt x="268" y="35"/>
                    </a:cubicBezTo>
                    <a:cubicBezTo>
                      <a:pt x="1" y="669"/>
                      <a:pt x="19248" y="9208"/>
                      <a:pt x="20048" y="9542"/>
                    </a:cubicBezTo>
                    <a:cubicBezTo>
                      <a:pt x="20297" y="9646"/>
                      <a:pt x="20553" y="9695"/>
                      <a:pt x="20795" y="9695"/>
                    </a:cubicBezTo>
                    <a:cubicBezTo>
                      <a:pt x="21331" y="9695"/>
                      <a:pt x="21799" y="9455"/>
                      <a:pt x="21983" y="9042"/>
                    </a:cubicBezTo>
                    <a:cubicBezTo>
                      <a:pt x="22250" y="8408"/>
                      <a:pt x="21783" y="7607"/>
                      <a:pt x="20982" y="7274"/>
                    </a:cubicBezTo>
                    <a:cubicBezTo>
                      <a:pt x="20213" y="6953"/>
                      <a:pt x="2017" y="1"/>
                      <a:pt x="3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7"/>
              <p:cNvSpPr/>
              <p:nvPr/>
            </p:nvSpPr>
            <p:spPr>
              <a:xfrm>
                <a:off x="5097833" y="1682239"/>
                <a:ext cx="347016" cy="62431"/>
              </a:xfrm>
              <a:custGeom>
                <a:rect b="b" l="l" r="r" t="t"/>
                <a:pathLst>
                  <a:path extrusionOk="0" h="4219" w="23451">
                    <a:moveTo>
                      <a:pt x="1089" y="0"/>
                    </a:moveTo>
                    <a:cubicBezTo>
                      <a:pt x="451" y="0"/>
                      <a:pt x="80" y="38"/>
                      <a:pt x="67" y="126"/>
                    </a:cubicBezTo>
                    <a:cubicBezTo>
                      <a:pt x="0" y="826"/>
                      <a:pt x="20782" y="4095"/>
                      <a:pt x="21649" y="4195"/>
                    </a:cubicBezTo>
                    <a:cubicBezTo>
                      <a:pt x="21749" y="4211"/>
                      <a:pt x="21848" y="4218"/>
                      <a:pt x="21945" y="4218"/>
                    </a:cubicBezTo>
                    <a:cubicBezTo>
                      <a:pt x="22685" y="4218"/>
                      <a:pt x="23295" y="3785"/>
                      <a:pt x="23384" y="3195"/>
                    </a:cubicBezTo>
                    <a:cubicBezTo>
                      <a:pt x="23450" y="2527"/>
                      <a:pt x="22816" y="1894"/>
                      <a:pt x="21949" y="1760"/>
                    </a:cubicBezTo>
                    <a:cubicBezTo>
                      <a:pt x="21196" y="1673"/>
                      <a:pt x="5310" y="0"/>
                      <a:pt x="10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7"/>
              <p:cNvSpPr/>
              <p:nvPr/>
            </p:nvSpPr>
            <p:spPr>
              <a:xfrm>
                <a:off x="5094370" y="1475459"/>
                <a:ext cx="347016" cy="62431"/>
              </a:xfrm>
              <a:custGeom>
                <a:rect b="b" l="l" r="r" t="t"/>
                <a:pathLst>
                  <a:path extrusionOk="0" h="4219" w="23451">
                    <a:moveTo>
                      <a:pt x="21945" y="0"/>
                    </a:moveTo>
                    <a:cubicBezTo>
                      <a:pt x="21849" y="0"/>
                      <a:pt x="21750" y="8"/>
                      <a:pt x="21649" y="23"/>
                    </a:cubicBezTo>
                    <a:cubicBezTo>
                      <a:pt x="20782" y="123"/>
                      <a:pt x="1" y="3425"/>
                      <a:pt x="67" y="4093"/>
                    </a:cubicBezTo>
                    <a:cubicBezTo>
                      <a:pt x="81" y="4180"/>
                      <a:pt x="451" y="4218"/>
                      <a:pt x="1087" y="4218"/>
                    </a:cubicBezTo>
                    <a:cubicBezTo>
                      <a:pt x="5305" y="4218"/>
                      <a:pt x="21196" y="2541"/>
                      <a:pt x="21950" y="2425"/>
                    </a:cubicBezTo>
                    <a:cubicBezTo>
                      <a:pt x="22817" y="2325"/>
                      <a:pt x="23451" y="1691"/>
                      <a:pt x="23384" y="1024"/>
                    </a:cubicBezTo>
                    <a:cubicBezTo>
                      <a:pt x="23296" y="434"/>
                      <a:pt x="22685" y="0"/>
                      <a:pt x="2194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7"/>
              <p:cNvSpPr/>
              <p:nvPr/>
            </p:nvSpPr>
            <p:spPr>
              <a:xfrm>
                <a:off x="5049948" y="1250433"/>
                <a:ext cx="329244" cy="143994"/>
              </a:xfrm>
              <a:custGeom>
                <a:rect b="b" l="l" r="r" t="t"/>
                <a:pathLst>
                  <a:path extrusionOk="0" h="9731" w="22250">
                    <a:moveTo>
                      <a:pt x="20788" y="1"/>
                    </a:moveTo>
                    <a:cubicBezTo>
                      <a:pt x="20548" y="1"/>
                      <a:pt x="20295" y="50"/>
                      <a:pt x="20048" y="153"/>
                    </a:cubicBezTo>
                    <a:cubicBezTo>
                      <a:pt x="19248" y="486"/>
                      <a:pt x="1" y="9059"/>
                      <a:pt x="267" y="9693"/>
                    </a:cubicBezTo>
                    <a:cubicBezTo>
                      <a:pt x="278" y="9718"/>
                      <a:pt x="320" y="9730"/>
                      <a:pt x="391" y="9730"/>
                    </a:cubicBezTo>
                    <a:cubicBezTo>
                      <a:pt x="2081" y="9730"/>
                      <a:pt x="20214" y="2741"/>
                      <a:pt x="20982" y="2421"/>
                    </a:cubicBezTo>
                    <a:cubicBezTo>
                      <a:pt x="21783" y="2087"/>
                      <a:pt x="22250" y="1287"/>
                      <a:pt x="21983" y="686"/>
                    </a:cubicBezTo>
                    <a:cubicBezTo>
                      <a:pt x="21798" y="248"/>
                      <a:pt x="21326" y="1"/>
                      <a:pt x="207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7"/>
              <p:cNvSpPr/>
              <p:nvPr/>
            </p:nvSpPr>
            <p:spPr>
              <a:xfrm>
                <a:off x="4970974" y="1049320"/>
                <a:ext cx="287782" cy="217938"/>
              </a:xfrm>
              <a:custGeom>
                <a:rect b="b" l="l" r="r" t="t"/>
                <a:pathLst>
                  <a:path extrusionOk="0" h="14728" w="19448">
                    <a:moveTo>
                      <a:pt x="18134" y="0"/>
                    </a:moveTo>
                    <a:cubicBezTo>
                      <a:pt x="17771" y="0"/>
                      <a:pt x="17379" y="134"/>
                      <a:pt x="17046" y="401"/>
                    </a:cubicBezTo>
                    <a:cubicBezTo>
                      <a:pt x="16345" y="934"/>
                      <a:pt x="0" y="14177"/>
                      <a:pt x="401" y="14711"/>
                    </a:cubicBezTo>
                    <a:cubicBezTo>
                      <a:pt x="409" y="14722"/>
                      <a:pt x="425" y="14728"/>
                      <a:pt x="448" y="14728"/>
                    </a:cubicBezTo>
                    <a:cubicBezTo>
                      <a:pt x="1512" y="14728"/>
                      <a:pt x="17828" y="2858"/>
                      <a:pt x="18514" y="2335"/>
                    </a:cubicBezTo>
                    <a:cubicBezTo>
                      <a:pt x="19214" y="1802"/>
                      <a:pt x="19448" y="934"/>
                      <a:pt x="19047" y="401"/>
                    </a:cubicBezTo>
                    <a:cubicBezTo>
                      <a:pt x="18831" y="134"/>
                      <a:pt x="18497" y="0"/>
                      <a:pt x="181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7"/>
              <p:cNvSpPr/>
              <p:nvPr/>
            </p:nvSpPr>
            <p:spPr>
              <a:xfrm>
                <a:off x="4861887" y="885512"/>
                <a:ext cx="227556" cy="278962"/>
              </a:xfrm>
              <a:custGeom>
                <a:rect b="b" l="l" r="r" t="t"/>
                <a:pathLst>
                  <a:path extrusionOk="0" h="18852" w="15378">
                    <a:moveTo>
                      <a:pt x="14197" y="1"/>
                    </a:moveTo>
                    <a:cubicBezTo>
                      <a:pt x="13741" y="1"/>
                      <a:pt x="13234" y="260"/>
                      <a:pt x="12876" y="730"/>
                    </a:cubicBezTo>
                    <a:cubicBezTo>
                      <a:pt x="12343" y="1430"/>
                      <a:pt x="0" y="18442"/>
                      <a:pt x="534" y="18843"/>
                    </a:cubicBezTo>
                    <a:cubicBezTo>
                      <a:pt x="541" y="18848"/>
                      <a:pt x="550" y="18851"/>
                      <a:pt x="562" y="18851"/>
                    </a:cubicBezTo>
                    <a:cubicBezTo>
                      <a:pt x="1412" y="18851"/>
                      <a:pt x="14318" y="2889"/>
                      <a:pt x="14844" y="2197"/>
                    </a:cubicBezTo>
                    <a:cubicBezTo>
                      <a:pt x="15378" y="1530"/>
                      <a:pt x="15345" y="630"/>
                      <a:pt x="14811" y="196"/>
                    </a:cubicBezTo>
                    <a:cubicBezTo>
                      <a:pt x="14635" y="64"/>
                      <a:pt x="14422" y="1"/>
                      <a:pt x="141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7"/>
              <p:cNvSpPr/>
              <p:nvPr/>
            </p:nvSpPr>
            <p:spPr>
              <a:xfrm>
                <a:off x="4730588" y="770802"/>
                <a:ext cx="154515" cy="322497"/>
              </a:xfrm>
              <a:custGeom>
                <a:rect b="b" l="l" r="r" t="t"/>
                <a:pathLst>
                  <a:path extrusionOk="0" h="21794" w="10442">
                    <a:moveTo>
                      <a:pt x="9229" y="0"/>
                    </a:moveTo>
                    <a:cubicBezTo>
                      <a:pt x="8684" y="0"/>
                      <a:pt x="8109" y="429"/>
                      <a:pt x="7839" y="1076"/>
                    </a:cubicBezTo>
                    <a:cubicBezTo>
                      <a:pt x="7506" y="1877"/>
                      <a:pt x="0" y="21524"/>
                      <a:pt x="601" y="21791"/>
                    </a:cubicBezTo>
                    <a:cubicBezTo>
                      <a:pt x="605" y="21793"/>
                      <a:pt x="610" y="21794"/>
                      <a:pt x="615" y="21794"/>
                    </a:cubicBezTo>
                    <a:cubicBezTo>
                      <a:pt x="1352" y="21794"/>
                      <a:pt x="9776" y="2805"/>
                      <a:pt x="10108" y="2010"/>
                    </a:cubicBezTo>
                    <a:cubicBezTo>
                      <a:pt x="10441" y="1210"/>
                      <a:pt x="10208" y="343"/>
                      <a:pt x="9607" y="76"/>
                    </a:cubicBezTo>
                    <a:cubicBezTo>
                      <a:pt x="9486" y="24"/>
                      <a:pt x="9358" y="0"/>
                      <a:pt x="92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 name="Google Shape;329;p7"/>
            <p:cNvGrpSpPr/>
            <p:nvPr/>
          </p:nvGrpSpPr>
          <p:grpSpPr>
            <a:xfrm>
              <a:off x="6715967" y="1937624"/>
              <a:ext cx="1598833" cy="1526259"/>
              <a:chOff x="3623439" y="713106"/>
              <a:chExt cx="1821409" cy="1819575"/>
            </a:xfrm>
          </p:grpSpPr>
          <p:sp>
            <p:nvSpPr>
              <p:cNvPr id="330" name="Google Shape;330;p7"/>
              <p:cNvSpPr/>
              <p:nvPr/>
            </p:nvSpPr>
            <p:spPr>
              <a:xfrm>
                <a:off x="4585469" y="713106"/>
                <a:ext cx="72079" cy="345107"/>
              </a:xfrm>
              <a:custGeom>
                <a:rect b="b" l="l" r="r" t="t"/>
                <a:pathLst>
                  <a:path extrusionOk="0" h="23322" w="4871">
                    <a:moveTo>
                      <a:pt x="3640" y="0"/>
                    </a:moveTo>
                    <a:cubicBezTo>
                      <a:pt x="3009" y="0"/>
                      <a:pt x="2429" y="614"/>
                      <a:pt x="2302" y="1439"/>
                    </a:cubicBezTo>
                    <a:cubicBezTo>
                      <a:pt x="2202" y="2307"/>
                      <a:pt x="0" y="23222"/>
                      <a:pt x="701" y="23322"/>
                    </a:cubicBezTo>
                    <a:cubicBezTo>
                      <a:pt x="702" y="23322"/>
                      <a:pt x="703" y="23322"/>
                      <a:pt x="704" y="23322"/>
                    </a:cubicBezTo>
                    <a:cubicBezTo>
                      <a:pt x="1379" y="23322"/>
                      <a:pt x="4637" y="2606"/>
                      <a:pt x="4737" y="1740"/>
                    </a:cubicBezTo>
                    <a:cubicBezTo>
                      <a:pt x="4871" y="872"/>
                      <a:pt x="4404" y="105"/>
                      <a:pt x="3736" y="5"/>
                    </a:cubicBezTo>
                    <a:cubicBezTo>
                      <a:pt x="3704" y="2"/>
                      <a:pt x="3672" y="0"/>
                      <a:pt x="3640" y="0"/>
                    </a:cubicBez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7"/>
              <p:cNvSpPr/>
              <p:nvPr/>
            </p:nvSpPr>
            <p:spPr>
              <a:xfrm>
                <a:off x="4385067" y="716554"/>
                <a:ext cx="72079" cy="345122"/>
              </a:xfrm>
              <a:custGeom>
                <a:rect b="b" l="l" r="r" t="t"/>
                <a:pathLst>
                  <a:path extrusionOk="0" h="23323" w="4871">
                    <a:moveTo>
                      <a:pt x="1231" y="1"/>
                    </a:moveTo>
                    <a:cubicBezTo>
                      <a:pt x="1199" y="1"/>
                      <a:pt x="1167" y="2"/>
                      <a:pt x="1135" y="6"/>
                    </a:cubicBezTo>
                    <a:cubicBezTo>
                      <a:pt x="467" y="106"/>
                      <a:pt x="0" y="873"/>
                      <a:pt x="101" y="1740"/>
                    </a:cubicBezTo>
                    <a:cubicBezTo>
                      <a:pt x="234" y="2606"/>
                      <a:pt x="3526" y="23322"/>
                      <a:pt x="4200" y="23322"/>
                    </a:cubicBezTo>
                    <a:cubicBezTo>
                      <a:pt x="4201" y="23322"/>
                      <a:pt x="4202" y="23322"/>
                      <a:pt x="4203" y="23322"/>
                    </a:cubicBezTo>
                    <a:cubicBezTo>
                      <a:pt x="4871" y="23222"/>
                      <a:pt x="2669" y="2307"/>
                      <a:pt x="2536" y="1440"/>
                    </a:cubicBezTo>
                    <a:cubicBezTo>
                      <a:pt x="2440" y="615"/>
                      <a:pt x="1862" y="1"/>
                      <a:pt x="1231" y="1"/>
                    </a:cubicBez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7"/>
              <p:cNvSpPr/>
              <p:nvPr/>
            </p:nvSpPr>
            <p:spPr>
              <a:xfrm>
                <a:off x="4158991" y="780849"/>
                <a:ext cx="155507" cy="322334"/>
              </a:xfrm>
              <a:custGeom>
                <a:rect b="b" l="l" r="r" t="t"/>
                <a:pathLst>
                  <a:path extrusionOk="0" h="21783" w="10509">
                    <a:moveTo>
                      <a:pt x="1225" y="1"/>
                    </a:moveTo>
                    <a:cubicBezTo>
                      <a:pt x="1104" y="1"/>
                      <a:pt x="984" y="21"/>
                      <a:pt x="868" y="64"/>
                    </a:cubicBezTo>
                    <a:cubicBezTo>
                      <a:pt x="234" y="331"/>
                      <a:pt x="1" y="1198"/>
                      <a:pt x="334" y="1999"/>
                    </a:cubicBezTo>
                    <a:cubicBezTo>
                      <a:pt x="666" y="2827"/>
                      <a:pt x="9123" y="21782"/>
                      <a:pt x="9860" y="21782"/>
                    </a:cubicBezTo>
                    <a:cubicBezTo>
                      <a:pt x="9865" y="21782"/>
                      <a:pt x="9870" y="21781"/>
                      <a:pt x="9875" y="21779"/>
                    </a:cubicBezTo>
                    <a:cubicBezTo>
                      <a:pt x="10508" y="21512"/>
                      <a:pt x="2936" y="1898"/>
                      <a:pt x="2603" y="1065"/>
                    </a:cubicBezTo>
                    <a:cubicBezTo>
                      <a:pt x="2330" y="410"/>
                      <a:pt x="1768" y="1"/>
                      <a:pt x="1225" y="1"/>
                    </a:cubicBez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7"/>
              <p:cNvSpPr/>
              <p:nvPr/>
            </p:nvSpPr>
            <p:spPr>
              <a:xfrm>
                <a:off x="3958588" y="901449"/>
                <a:ext cx="227571" cy="278800"/>
              </a:xfrm>
              <a:custGeom>
                <a:rect b="b" l="l" r="r" t="t"/>
                <a:pathLst>
                  <a:path extrusionOk="0" h="18841" w="15379">
                    <a:moveTo>
                      <a:pt x="1174" y="1"/>
                    </a:moveTo>
                    <a:cubicBezTo>
                      <a:pt x="939" y="1"/>
                      <a:pt x="717" y="71"/>
                      <a:pt x="535" y="220"/>
                    </a:cubicBezTo>
                    <a:cubicBezTo>
                      <a:pt x="1" y="620"/>
                      <a:pt x="1" y="1521"/>
                      <a:pt x="535" y="2221"/>
                    </a:cubicBezTo>
                    <a:cubicBezTo>
                      <a:pt x="1062" y="2880"/>
                      <a:pt x="13993" y="18840"/>
                      <a:pt x="14820" y="18840"/>
                    </a:cubicBezTo>
                    <a:cubicBezTo>
                      <a:pt x="14830" y="18840"/>
                      <a:pt x="14838" y="18838"/>
                      <a:pt x="14845" y="18833"/>
                    </a:cubicBezTo>
                    <a:cubicBezTo>
                      <a:pt x="15379" y="18433"/>
                      <a:pt x="3003" y="1421"/>
                      <a:pt x="2469" y="720"/>
                    </a:cubicBezTo>
                    <a:cubicBezTo>
                      <a:pt x="2118" y="260"/>
                      <a:pt x="1623" y="1"/>
                      <a:pt x="1174" y="1"/>
                    </a:cubicBez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7"/>
              <p:cNvSpPr/>
              <p:nvPr/>
            </p:nvSpPr>
            <p:spPr>
              <a:xfrm>
                <a:off x="3793729" y="1070052"/>
                <a:ext cx="288285" cy="217449"/>
              </a:xfrm>
              <a:custGeom>
                <a:rect b="b" l="l" r="r" t="t"/>
                <a:pathLst>
                  <a:path extrusionOk="0" h="14695" w="19482">
                    <a:moveTo>
                      <a:pt x="1314" y="0"/>
                    </a:moveTo>
                    <a:cubicBezTo>
                      <a:pt x="951" y="0"/>
                      <a:pt x="618" y="134"/>
                      <a:pt x="401" y="401"/>
                    </a:cubicBezTo>
                    <a:cubicBezTo>
                      <a:pt x="1" y="934"/>
                      <a:pt x="234" y="1802"/>
                      <a:pt x="935" y="2335"/>
                    </a:cubicBezTo>
                    <a:cubicBezTo>
                      <a:pt x="1620" y="2858"/>
                      <a:pt x="17935" y="14694"/>
                      <a:pt x="19000" y="14694"/>
                    </a:cubicBezTo>
                    <a:cubicBezTo>
                      <a:pt x="19023" y="14694"/>
                      <a:pt x="19039" y="14689"/>
                      <a:pt x="19048" y="14678"/>
                    </a:cubicBezTo>
                    <a:cubicBezTo>
                      <a:pt x="19481" y="14144"/>
                      <a:pt x="3103" y="934"/>
                      <a:pt x="2402" y="401"/>
                    </a:cubicBezTo>
                    <a:cubicBezTo>
                      <a:pt x="2069" y="134"/>
                      <a:pt x="1677" y="0"/>
                      <a:pt x="1314" y="0"/>
                    </a:cubicBez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7"/>
              <p:cNvSpPr/>
              <p:nvPr/>
            </p:nvSpPr>
            <p:spPr>
              <a:xfrm>
                <a:off x="3679211" y="1274627"/>
                <a:ext cx="329244" cy="143447"/>
              </a:xfrm>
              <a:custGeom>
                <a:rect b="b" l="l" r="r" t="t"/>
                <a:pathLst>
                  <a:path extrusionOk="0" h="9694" w="22250">
                    <a:moveTo>
                      <a:pt x="1463" y="0"/>
                    </a:moveTo>
                    <a:cubicBezTo>
                      <a:pt x="924" y="0"/>
                      <a:pt x="452" y="247"/>
                      <a:pt x="268" y="686"/>
                    </a:cubicBezTo>
                    <a:cubicBezTo>
                      <a:pt x="1" y="1286"/>
                      <a:pt x="468" y="2087"/>
                      <a:pt x="1268" y="2420"/>
                    </a:cubicBezTo>
                    <a:cubicBezTo>
                      <a:pt x="2038" y="2741"/>
                      <a:pt x="20234" y="9693"/>
                      <a:pt x="21869" y="9693"/>
                    </a:cubicBezTo>
                    <a:cubicBezTo>
                      <a:pt x="21934" y="9693"/>
                      <a:pt x="21973" y="9682"/>
                      <a:pt x="21983" y="9659"/>
                    </a:cubicBezTo>
                    <a:cubicBezTo>
                      <a:pt x="22250" y="9025"/>
                      <a:pt x="3003" y="486"/>
                      <a:pt x="2202" y="152"/>
                    </a:cubicBezTo>
                    <a:cubicBezTo>
                      <a:pt x="1956" y="49"/>
                      <a:pt x="1703" y="0"/>
                      <a:pt x="1463" y="0"/>
                    </a:cubicBez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7"/>
              <p:cNvSpPr/>
              <p:nvPr/>
            </p:nvSpPr>
            <p:spPr>
              <a:xfrm>
                <a:off x="3623439" y="1501118"/>
                <a:ext cx="347504" cy="62431"/>
              </a:xfrm>
              <a:custGeom>
                <a:rect b="b" l="l" r="r" t="t"/>
                <a:pathLst>
                  <a:path extrusionOk="0" h="4219" w="23484">
                    <a:moveTo>
                      <a:pt x="1506" y="1"/>
                    </a:moveTo>
                    <a:cubicBezTo>
                      <a:pt x="766" y="1"/>
                      <a:pt x="156" y="434"/>
                      <a:pt x="67" y="1024"/>
                    </a:cubicBezTo>
                    <a:cubicBezTo>
                      <a:pt x="0" y="1691"/>
                      <a:pt x="634" y="2325"/>
                      <a:pt x="1501" y="2459"/>
                    </a:cubicBezTo>
                    <a:cubicBezTo>
                      <a:pt x="2255" y="2546"/>
                      <a:pt x="18141" y="4219"/>
                      <a:pt x="22362" y="4219"/>
                    </a:cubicBezTo>
                    <a:cubicBezTo>
                      <a:pt x="22999" y="4219"/>
                      <a:pt x="23371" y="4181"/>
                      <a:pt x="23384" y="4093"/>
                    </a:cubicBezTo>
                    <a:cubicBezTo>
                      <a:pt x="23484" y="3426"/>
                      <a:pt x="2669" y="124"/>
                      <a:pt x="1802" y="24"/>
                    </a:cubicBezTo>
                    <a:cubicBezTo>
                      <a:pt x="1701" y="8"/>
                      <a:pt x="1603" y="1"/>
                      <a:pt x="1506" y="1"/>
                    </a:cubicBez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7"/>
              <p:cNvSpPr/>
              <p:nvPr/>
            </p:nvSpPr>
            <p:spPr>
              <a:xfrm>
                <a:off x="3626887" y="1707898"/>
                <a:ext cx="347016" cy="62786"/>
              </a:xfrm>
              <a:custGeom>
                <a:rect b="b" l="l" r="r" t="t"/>
                <a:pathLst>
                  <a:path extrusionOk="0" h="4243" w="23451">
                    <a:moveTo>
                      <a:pt x="22364" y="1"/>
                    </a:moveTo>
                    <a:cubicBezTo>
                      <a:pt x="18146" y="1"/>
                      <a:pt x="2256" y="1678"/>
                      <a:pt x="1502" y="1794"/>
                    </a:cubicBezTo>
                    <a:cubicBezTo>
                      <a:pt x="635" y="1894"/>
                      <a:pt x="1" y="2528"/>
                      <a:pt x="101" y="3195"/>
                    </a:cubicBezTo>
                    <a:cubicBezTo>
                      <a:pt x="162" y="3802"/>
                      <a:pt x="801" y="4243"/>
                      <a:pt x="1569" y="4243"/>
                    </a:cubicBezTo>
                    <a:cubicBezTo>
                      <a:pt x="1645" y="4243"/>
                      <a:pt x="1723" y="4238"/>
                      <a:pt x="1802" y="4229"/>
                    </a:cubicBezTo>
                    <a:cubicBezTo>
                      <a:pt x="2669" y="4096"/>
                      <a:pt x="23451" y="793"/>
                      <a:pt x="23384" y="126"/>
                    </a:cubicBezTo>
                    <a:cubicBezTo>
                      <a:pt x="23371" y="39"/>
                      <a:pt x="23000" y="1"/>
                      <a:pt x="22364" y="1"/>
                    </a:cubicBez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7"/>
              <p:cNvSpPr/>
              <p:nvPr/>
            </p:nvSpPr>
            <p:spPr>
              <a:xfrm>
                <a:off x="3689584" y="1851419"/>
                <a:ext cx="328741" cy="143935"/>
              </a:xfrm>
              <a:custGeom>
                <a:rect b="b" l="l" r="r" t="t"/>
                <a:pathLst>
                  <a:path extrusionOk="0" h="9727" w="22216">
                    <a:moveTo>
                      <a:pt x="21836" y="0"/>
                    </a:moveTo>
                    <a:cubicBezTo>
                      <a:pt x="20209" y="0"/>
                      <a:pt x="2036" y="6985"/>
                      <a:pt x="1234" y="7306"/>
                    </a:cubicBezTo>
                    <a:cubicBezTo>
                      <a:pt x="434" y="7640"/>
                      <a:pt x="0" y="8440"/>
                      <a:pt x="234" y="9041"/>
                    </a:cubicBezTo>
                    <a:cubicBezTo>
                      <a:pt x="418" y="9479"/>
                      <a:pt x="890" y="9726"/>
                      <a:pt x="1429" y="9726"/>
                    </a:cubicBezTo>
                    <a:cubicBezTo>
                      <a:pt x="1669" y="9726"/>
                      <a:pt x="1922" y="9677"/>
                      <a:pt x="2168" y="9574"/>
                    </a:cubicBezTo>
                    <a:cubicBezTo>
                      <a:pt x="3002" y="9241"/>
                      <a:pt x="22216" y="668"/>
                      <a:pt x="21949" y="34"/>
                    </a:cubicBezTo>
                    <a:cubicBezTo>
                      <a:pt x="21939" y="11"/>
                      <a:pt x="21900" y="0"/>
                      <a:pt x="21836" y="0"/>
                    </a:cubicBez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7"/>
              <p:cNvSpPr/>
              <p:nvPr/>
            </p:nvSpPr>
            <p:spPr>
              <a:xfrm>
                <a:off x="3809533" y="1978530"/>
                <a:ext cx="287782" cy="217938"/>
              </a:xfrm>
              <a:custGeom>
                <a:rect b="b" l="l" r="r" t="t"/>
                <a:pathLst>
                  <a:path extrusionOk="0" h="14728" w="19448">
                    <a:moveTo>
                      <a:pt x="19000" y="0"/>
                    </a:moveTo>
                    <a:cubicBezTo>
                      <a:pt x="17935" y="0"/>
                      <a:pt x="1587" y="11870"/>
                      <a:pt x="934" y="12393"/>
                    </a:cubicBezTo>
                    <a:cubicBezTo>
                      <a:pt x="234" y="12926"/>
                      <a:pt x="0" y="13794"/>
                      <a:pt x="400" y="14327"/>
                    </a:cubicBezTo>
                    <a:cubicBezTo>
                      <a:pt x="617" y="14594"/>
                      <a:pt x="951" y="14728"/>
                      <a:pt x="1313" y="14728"/>
                    </a:cubicBezTo>
                    <a:cubicBezTo>
                      <a:pt x="1676" y="14728"/>
                      <a:pt x="2068" y="14594"/>
                      <a:pt x="2402" y="14327"/>
                    </a:cubicBezTo>
                    <a:cubicBezTo>
                      <a:pt x="3102" y="13794"/>
                      <a:pt x="19447" y="551"/>
                      <a:pt x="19047" y="17"/>
                    </a:cubicBezTo>
                    <a:cubicBezTo>
                      <a:pt x="19039" y="6"/>
                      <a:pt x="19023" y="0"/>
                      <a:pt x="19000" y="0"/>
                    </a:cubicBez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7"/>
              <p:cNvSpPr/>
              <p:nvPr/>
            </p:nvSpPr>
            <p:spPr>
              <a:xfrm>
                <a:off x="3979319" y="2081313"/>
                <a:ext cx="227082" cy="278962"/>
              </a:xfrm>
              <a:custGeom>
                <a:rect b="b" l="l" r="r" t="t"/>
                <a:pathLst>
                  <a:path extrusionOk="0" h="18852" w="15346">
                    <a:moveTo>
                      <a:pt x="14784" y="1"/>
                    </a:moveTo>
                    <a:cubicBezTo>
                      <a:pt x="13934" y="1"/>
                      <a:pt x="1028" y="15963"/>
                      <a:pt x="501" y="16655"/>
                    </a:cubicBezTo>
                    <a:cubicBezTo>
                      <a:pt x="1" y="17355"/>
                      <a:pt x="1" y="18222"/>
                      <a:pt x="535" y="18656"/>
                    </a:cubicBezTo>
                    <a:cubicBezTo>
                      <a:pt x="711" y="18788"/>
                      <a:pt x="923" y="18851"/>
                      <a:pt x="1148" y="18851"/>
                    </a:cubicBezTo>
                    <a:cubicBezTo>
                      <a:pt x="1605" y="18851"/>
                      <a:pt x="2112" y="18592"/>
                      <a:pt x="2469" y="18122"/>
                    </a:cubicBezTo>
                    <a:cubicBezTo>
                      <a:pt x="3003" y="17455"/>
                      <a:pt x="15345" y="410"/>
                      <a:pt x="14811" y="9"/>
                    </a:cubicBezTo>
                    <a:cubicBezTo>
                      <a:pt x="14804" y="4"/>
                      <a:pt x="14795" y="1"/>
                      <a:pt x="14784" y="1"/>
                    </a:cubicBez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7"/>
              <p:cNvSpPr/>
              <p:nvPr/>
            </p:nvSpPr>
            <p:spPr>
              <a:xfrm>
                <a:off x="4183184" y="2152489"/>
                <a:ext cx="155004" cy="322497"/>
              </a:xfrm>
              <a:custGeom>
                <a:rect b="b" l="l" r="r" t="t"/>
                <a:pathLst>
                  <a:path extrusionOk="0" h="21794" w="10475">
                    <a:moveTo>
                      <a:pt x="9827" y="0"/>
                    </a:moveTo>
                    <a:cubicBezTo>
                      <a:pt x="9090" y="0"/>
                      <a:pt x="665" y="18989"/>
                      <a:pt x="334" y="19784"/>
                    </a:cubicBezTo>
                    <a:cubicBezTo>
                      <a:pt x="0" y="20584"/>
                      <a:pt x="234" y="21451"/>
                      <a:pt x="868" y="21718"/>
                    </a:cubicBezTo>
                    <a:cubicBezTo>
                      <a:pt x="983" y="21770"/>
                      <a:pt x="1105" y="21794"/>
                      <a:pt x="1231" y="21794"/>
                    </a:cubicBezTo>
                    <a:cubicBezTo>
                      <a:pt x="1758" y="21794"/>
                      <a:pt x="2333" y="21365"/>
                      <a:pt x="2602" y="20718"/>
                    </a:cubicBezTo>
                    <a:cubicBezTo>
                      <a:pt x="2936" y="19917"/>
                      <a:pt x="10475" y="270"/>
                      <a:pt x="9841" y="3"/>
                    </a:cubicBezTo>
                    <a:cubicBezTo>
                      <a:pt x="9836" y="1"/>
                      <a:pt x="9832" y="0"/>
                      <a:pt x="9827" y="0"/>
                    </a:cubicBez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7"/>
              <p:cNvSpPr/>
              <p:nvPr/>
            </p:nvSpPr>
            <p:spPr>
              <a:xfrm>
                <a:off x="4411229" y="2187559"/>
                <a:ext cx="71590" cy="345122"/>
              </a:xfrm>
              <a:custGeom>
                <a:rect b="b" l="l" r="r" t="t"/>
                <a:pathLst>
                  <a:path extrusionOk="0" h="23323" w="4838">
                    <a:moveTo>
                      <a:pt x="4167" y="1"/>
                    </a:moveTo>
                    <a:cubicBezTo>
                      <a:pt x="3492" y="1"/>
                      <a:pt x="200" y="20717"/>
                      <a:pt x="100" y="21583"/>
                    </a:cubicBezTo>
                    <a:cubicBezTo>
                      <a:pt x="0" y="22451"/>
                      <a:pt x="434" y="23218"/>
                      <a:pt x="1101" y="23318"/>
                    </a:cubicBezTo>
                    <a:cubicBezTo>
                      <a:pt x="1133" y="23321"/>
                      <a:pt x="1166" y="23323"/>
                      <a:pt x="1198" y="23323"/>
                    </a:cubicBezTo>
                    <a:cubicBezTo>
                      <a:pt x="1828" y="23323"/>
                      <a:pt x="2409" y="22709"/>
                      <a:pt x="2536" y="21883"/>
                    </a:cubicBezTo>
                    <a:cubicBezTo>
                      <a:pt x="2636" y="21016"/>
                      <a:pt x="4837" y="101"/>
                      <a:pt x="4170" y="1"/>
                    </a:cubicBezTo>
                    <a:cubicBezTo>
                      <a:pt x="4169" y="1"/>
                      <a:pt x="4168" y="1"/>
                      <a:pt x="4167" y="1"/>
                    </a:cubicBez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7"/>
              <p:cNvSpPr/>
              <p:nvPr/>
            </p:nvSpPr>
            <p:spPr>
              <a:xfrm>
                <a:off x="4611143" y="2184111"/>
                <a:ext cx="72079" cy="345122"/>
              </a:xfrm>
              <a:custGeom>
                <a:rect b="b" l="l" r="r" t="t"/>
                <a:pathLst>
                  <a:path extrusionOk="0" h="23323" w="4871">
                    <a:moveTo>
                      <a:pt x="670" y="0"/>
                    </a:moveTo>
                    <a:cubicBezTo>
                      <a:pt x="669" y="0"/>
                      <a:pt x="668" y="1"/>
                      <a:pt x="667" y="1"/>
                    </a:cubicBezTo>
                    <a:cubicBezTo>
                      <a:pt x="0" y="101"/>
                      <a:pt x="2202" y="21016"/>
                      <a:pt x="2335" y="21883"/>
                    </a:cubicBezTo>
                    <a:cubicBezTo>
                      <a:pt x="2430" y="22708"/>
                      <a:pt x="3009" y="23322"/>
                      <a:pt x="3668" y="23322"/>
                    </a:cubicBezTo>
                    <a:cubicBezTo>
                      <a:pt x="3702" y="23322"/>
                      <a:pt x="3735" y="23321"/>
                      <a:pt x="3769" y="23317"/>
                    </a:cubicBezTo>
                    <a:cubicBezTo>
                      <a:pt x="4437" y="23217"/>
                      <a:pt x="4870" y="22450"/>
                      <a:pt x="4770" y="21583"/>
                    </a:cubicBezTo>
                    <a:cubicBezTo>
                      <a:pt x="4637" y="20717"/>
                      <a:pt x="1345" y="0"/>
                      <a:pt x="670" y="0"/>
                    </a:cubicBez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7"/>
              <p:cNvSpPr/>
              <p:nvPr/>
            </p:nvSpPr>
            <p:spPr>
              <a:xfrm>
                <a:off x="4754279" y="2142604"/>
                <a:ext cx="155004" cy="322334"/>
              </a:xfrm>
              <a:custGeom>
                <a:rect b="b" l="l" r="r" t="t"/>
                <a:pathLst>
                  <a:path extrusionOk="0" h="21783" w="10475">
                    <a:moveTo>
                      <a:pt x="615" y="1"/>
                    </a:moveTo>
                    <a:cubicBezTo>
                      <a:pt x="610" y="1"/>
                      <a:pt x="605" y="2"/>
                      <a:pt x="601" y="4"/>
                    </a:cubicBezTo>
                    <a:cubicBezTo>
                      <a:pt x="1" y="270"/>
                      <a:pt x="7539" y="19918"/>
                      <a:pt x="7873" y="20718"/>
                    </a:cubicBezTo>
                    <a:cubicBezTo>
                      <a:pt x="8146" y="21373"/>
                      <a:pt x="8730" y="21782"/>
                      <a:pt x="9263" y="21782"/>
                    </a:cubicBezTo>
                    <a:cubicBezTo>
                      <a:pt x="9382" y="21782"/>
                      <a:pt x="9498" y="21762"/>
                      <a:pt x="9607" y="21719"/>
                    </a:cubicBezTo>
                    <a:cubicBezTo>
                      <a:pt x="10241" y="21452"/>
                      <a:pt x="10475" y="20585"/>
                      <a:pt x="10141" y="19784"/>
                    </a:cubicBezTo>
                    <a:cubicBezTo>
                      <a:pt x="9810" y="18989"/>
                      <a:pt x="1352" y="1"/>
                      <a:pt x="615" y="1"/>
                    </a:cubicBez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7"/>
              <p:cNvSpPr/>
              <p:nvPr/>
            </p:nvSpPr>
            <p:spPr>
              <a:xfrm>
                <a:off x="4882130" y="2065539"/>
                <a:ext cx="228044" cy="278933"/>
              </a:xfrm>
              <a:custGeom>
                <a:rect b="b" l="l" r="r" t="t"/>
                <a:pathLst>
                  <a:path extrusionOk="0" h="18850" w="15411">
                    <a:moveTo>
                      <a:pt x="559" y="1"/>
                    </a:moveTo>
                    <a:cubicBezTo>
                      <a:pt x="549" y="1"/>
                      <a:pt x="540" y="3"/>
                      <a:pt x="534" y="8"/>
                    </a:cubicBezTo>
                    <a:cubicBezTo>
                      <a:pt x="0" y="408"/>
                      <a:pt x="12376" y="17454"/>
                      <a:pt x="12909" y="18121"/>
                    </a:cubicBezTo>
                    <a:cubicBezTo>
                      <a:pt x="13267" y="18590"/>
                      <a:pt x="13774" y="18850"/>
                      <a:pt x="14230" y="18850"/>
                    </a:cubicBezTo>
                    <a:cubicBezTo>
                      <a:pt x="14455" y="18850"/>
                      <a:pt x="14668" y="18787"/>
                      <a:pt x="14844" y="18655"/>
                    </a:cubicBezTo>
                    <a:cubicBezTo>
                      <a:pt x="15378" y="18221"/>
                      <a:pt x="15411" y="17320"/>
                      <a:pt x="14877" y="16653"/>
                    </a:cubicBezTo>
                    <a:cubicBezTo>
                      <a:pt x="14350" y="15961"/>
                      <a:pt x="1387" y="1"/>
                      <a:pt x="559" y="1"/>
                    </a:cubicBez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7"/>
              <p:cNvSpPr/>
              <p:nvPr/>
            </p:nvSpPr>
            <p:spPr>
              <a:xfrm>
                <a:off x="4986274" y="1958287"/>
                <a:ext cx="288270" cy="217701"/>
              </a:xfrm>
              <a:custGeom>
                <a:rect b="b" l="l" r="r" t="t"/>
                <a:pathLst>
                  <a:path extrusionOk="0" h="14712" w="19481">
                    <a:moveTo>
                      <a:pt x="482" y="1"/>
                    </a:moveTo>
                    <a:cubicBezTo>
                      <a:pt x="458" y="1"/>
                      <a:pt x="443" y="6"/>
                      <a:pt x="434" y="17"/>
                    </a:cubicBezTo>
                    <a:cubicBezTo>
                      <a:pt x="0" y="551"/>
                      <a:pt x="16379" y="13794"/>
                      <a:pt x="17079" y="14328"/>
                    </a:cubicBezTo>
                    <a:cubicBezTo>
                      <a:pt x="17419" y="14586"/>
                      <a:pt x="17805" y="14712"/>
                      <a:pt x="18159" y="14712"/>
                    </a:cubicBezTo>
                    <a:cubicBezTo>
                      <a:pt x="18535" y="14712"/>
                      <a:pt x="18874" y="14569"/>
                      <a:pt x="19081" y="14294"/>
                    </a:cubicBezTo>
                    <a:cubicBezTo>
                      <a:pt x="19481" y="13761"/>
                      <a:pt x="19248" y="12893"/>
                      <a:pt x="18580" y="12360"/>
                    </a:cubicBezTo>
                    <a:cubicBezTo>
                      <a:pt x="17895" y="11837"/>
                      <a:pt x="1548" y="1"/>
                      <a:pt x="482" y="1"/>
                    </a:cubicBez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7"/>
              <p:cNvSpPr/>
              <p:nvPr/>
            </p:nvSpPr>
            <p:spPr>
              <a:xfrm>
                <a:off x="5059818" y="1827713"/>
                <a:ext cx="329244" cy="143462"/>
              </a:xfrm>
              <a:custGeom>
                <a:rect b="b" l="l" r="r" t="t"/>
                <a:pathLst>
                  <a:path extrusionOk="0" h="9695" w="22250">
                    <a:moveTo>
                      <a:pt x="382" y="1"/>
                    </a:moveTo>
                    <a:cubicBezTo>
                      <a:pt x="317" y="1"/>
                      <a:pt x="278" y="12"/>
                      <a:pt x="268" y="35"/>
                    </a:cubicBezTo>
                    <a:cubicBezTo>
                      <a:pt x="1" y="669"/>
                      <a:pt x="19248" y="9208"/>
                      <a:pt x="20048" y="9542"/>
                    </a:cubicBezTo>
                    <a:cubicBezTo>
                      <a:pt x="20297" y="9646"/>
                      <a:pt x="20553" y="9695"/>
                      <a:pt x="20795" y="9695"/>
                    </a:cubicBezTo>
                    <a:cubicBezTo>
                      <a:pt x="21331" y="9695"/>
                      <a:pt x="21799" y="9455"/>
                      <a:pt x="21983" y="9042"/>
                    </a:cubicBezTo>
                    <a:cubicBezTo>
                      <a:pt x="22250" y="8408"/>
                      <a:pt x="21783" y="7607"/>
                      <a:pt x="20982" y="7274"/>
                    </a:cubicBezTo>
                    <a:cubicBezTo>
                      <a:pt x="20213" y="6953"/>
                      <a:pt x="2017" y="1"/>
                      <a:pt x="382" y="1"/>
                    </a:cubicBez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7"/>
              <p:cNvSpPr/>
              <p:nvPr/>
            </p:nvSpPr>
            <p:spPr>
              <a:xfrm>
                <a:off x="5097833" y="1682239"/>
                <a:ext cx="347016" cy="62431"/>
              </a:xfrm>
              <a:custGeom>
                <a:rect b="b" l="l" r="r" t="t"/>
                <a:pathLst>
                  <a:path extrusionOk="0" h="4219" w="23451">
                    <a:moveTo>
                      <a:pt x="1089" y="0"/>
                    </a:moveTo>
                    <a:cubicBezTo>
                      <a:pt x="451" y="0"/>
                      <a:pt x="80" y="38"/>
                      <a:pt x="67" y="126"/>
                    </a:cubicBezTo>
                    <a:cubicBezTo>
                      <a:pt x="0" y="826"/>
                      <a:pt x="20782" y="4095"/>
                      <a:pt x="21649" y="4195"/>
                    </a:cubicBezTo>
                    <a:cubicBezTo>
                      <a:pt x="21749" y="4211"/>
                      <a:pt x="21848" y="4218"/>
                      <a:pt x="21945" y="4218"/>
                    </a:cubicBezTo>
                    <a:cubicBezTo>
                      <a:pt x="22685" y="4218"/>
                      <a:pt x="23295" y="3785"/>
                      <a:pt x="23384" y="3195"/>
                    </a:cubicBezTo>
                    <a:cubicBezTo>
                      <a:pt x="23450" y="2527"/>
                      <a:pt x="22816" y="1894"/>
                      <a:pt x="21949" y="1760"/>
                    </a:cubicBezTo>
                    <a:cubicBezTo>
                      <a:pt x="21196" y="1673"/>
                      <a:pt x="5310" y="0"/>
                      <a:pt x="1089" y="0"/>
                    </a:cubicBez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7"/>
              <p:cNvSpPr/>
              <p:nvPr/>
            </p:nvSpPr>
            <p:spPr>
              <a:xfrm>
                <a:off x="5094370" y="1475459"/>
                <a:ext cx="347016" cy="62431"/>
              </a:xfrm>
              <a:custGeom>
                <a:rect b="b" l="l" r="r" t="t"/>
                <a:pathLst>
                  <a:path extrusionOk="0" h="4219" w="23451">
                    <a:moveTo>
                      <a:pt x="21945" y="0"/>
                    </a:moveTo>
                    <a:cubicBezTo>
                      <a:pt x="21849" y="0"/>
                      <a:pt x="21750" y="8"/>
                      <a:pt x="21649" y="23"/>
                    </a:cubicBezTo>
                    <a:cubicBezTo>
                      <a:pt x="20782" y="123"/>
                      <a:pt x="1" y="3425"/>
                      <a:pt x="67" y="4093"/>
                    </a:cubicBezTo>
                    <a:cubicBezTo>
                      <a:pt x="81" y="4180"/>
                      <a:pt x="451" y="4218"/>
                      <a:pt x="1087" y="4218"/>
                    </a:cubicBezTo>
                    <a:cubicBezTo>
                      <a:pt x="5305" y="4218"/>
                      <a:pt x="21196" y="2541"/>
                      <a:pt x="21950" y="2425"/>
                    </a:cubicBezTo>
                    <a:cubicBezTo>
                      <a:pt x="22817" y="2325"/>
                      <a:pt x="23451" y="1691"/>
                      <a:pt x="23384" y="1024"/>
                    </a:cubicBezTo>
                    <a:cubicBezTo>
                      <a:pt x="23296" y="434"/>
                      <a:pt x="22685" y="0"/>
                      <a:pt x="21945" y="0"/>
                    </a:cubicBez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7"/>
              <p:cNvSpPr/>
              <p:nvPr/>
            </p:nvSpPr>
            <p:spPr>
              <a:xfrm>
                <a:off x="5049948" y="1250433"/>
                <a:ext cx="329244" cy="143994"/>
              </a:xfrm>
              <a:custGeom>
                <a:rect b="b" l="l" r="r" t="t"/>
                <a:pathLst>
                  <a:path extrusionOk="0" h="9731" w="22250">
                    <a:moveTo>
                      <a:pt x="20788" y="1"/>
                    </a:moveTo>
                    <a:cubicBezTo>
                      <a:pt x="20548" y="1"/>
                      <a:pt x="20295" y="50"/>
                      <a:pt x="20048" y="153"/>
                    </a:cubicBezTo>
                    <a:cubicBezTo>
                      <a:pt x="19248" y="486"/>
                      <a:pt x="1" y="9059"/>
                      <a:pt x="267" y="9693"/>
                    </a:cubicBezTo>
                    <a:cubicBezTo>
                      <a:pt x="278" y="9718"/>
                      <a:pt x="320" y="9730"/>
                      <a:pt x="391" y="9730"/>
                    </a:cubicBezTo>
                    <a:cubicBezTo>
                      <a:pt x="2081" y="9730"/>
                      <a:pt x="20214" y="2741"/>
                      <a:pt x="20982" y="2421"/>
                    </a:cubicBezTo>
                    <a:cubicBezTo>
                      <a:pt x="21783" y="2087"/>
                      <a:pt x="22250" y="1287"/>
                      <a:pt x="21983" y="686"/>
                    </a:cubicBezTo>
                    <a:cubicBezTo>
                      <a:pt x="21798" y="248"/>
                      <a:pt x="21326" y="1"/>
                      <a:pt x="20788" y="1"/>
                    </a:cubicBez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7"/>
              <p:cNvSpPr/>
              <p:nvPr/>
            </p:nvSpPr>
            <p:spPr>
              <a:xfrm>
                <a:off x="4970974" y="1049320"/>
                <a:ext cx="287782" cy="217938"/>
              </a:xfrm>
              <a:custGeom>
                <a:rect b="b" l="l" r="r" t="t"/>
                <a:pathLst>
                  <a:path extrusionOk="0" h="14728" w="19448">
                    <a:moveTo>
                      <a:pt x="18134" y="0"/>
                    </a:moveTo>
                    <a:cubicBezTo>
                      <a:pt x="17771" y="0"/>
                      <a:pt x="17379" y="134"/>
                      <a:pt x="17046" y="401"/>
                    </a:cubicBezTo>
                    <a:cubicBezTo>
                      <a:pt x="16345" y="934"/>
                      <a:pt x="0" y="14177"/>
                      <a:pt x="401" y="14711"/>
                    </a:cubicBezTo>
                    <a:cubicBezTo>
                      <a:pt x="409" y="14722"/>
                      <a:pt x="425" y="14728"/>
                      <a:pt x="448" y="14728"/>
                    </a:cubicBezTo>
                    <a:cubicBezTo>
                      <a:pt x="1512" y="14728"/>
                      <a:pt x="17828" y="2858"/>
                      <a:pt x="18514" y="2335"/>
                    </a:cubicBezTo>
                    <a:cubicBezTo>
                      <a:pt x="19214" y="1802"/>
                      <a:pt x="19448" y="934"/>
                      <a:pt x="19047" y="401"/>
                    </a:cubicBezTo>
                    <a:cubicBezTo>
                      <a:pt x="18831" y="134"/>
                      <a:pt x="18497" y="0"/>
                      <a:pt x="18134" y="0"/>
                    </a:cubicBez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7"/>
              <p:cNvSpPr/>
              <p:nvPr/>
            </p:nvSpPr>
            <p:spPr>
              <a:xfrm>
                <a:off x="4861887" y="885512"/>
                <a:ext cx="227556" cy="278962"/>
              </a:xfrm>
              <a:custGeom>
                <a:rect b="b" l="l" r="r" t="t"/>
                <a:pathLst>
                  <a:path extrusionOk="0" h="18852" w="15378">
                    <a:moveTo>
                      <a:pt x="14197" y="1"/>
                    </a:moveTo>
                    <a:cubicBezTo>
                      <a:pt x="13741" y="1"/>
                      <a:pt x="13234" y="260"/>
                      <a:pt x="12876" y="730"/>
                    </a:cubicBezTo>
                    <a:cubicBezTo>
                      <a:pt x="12343" y="1430"/>
                      <a:pt x="0" y="18442"/>
                      <a:pt x="534" y="18843"/>
                    </a:cubicBezTo>
                    <a:cubicBezTo>
                      <a:pt x="541" y="18848"/>
                      <a:pt x="550" y="18851"/>
                      <a:pt x="562" y="18851"/>
                    </a:cubicBezTo>
                    <a:cubicBezTo>
                      <a:pt x="1412" y="18851"/>
                      <a:pt x="14318" y="2889"/>
                      <a:pt x="14844" y="2197"/>
                    </a:cubicBezTo>
                    <a:cubicBezTo>
                      <a:pt x="15378" y="1530"/>
                      <a:pt x="15345" y="630"/>
                      <a:pt x="14811" y="196"/>
                    </a:cubicBezTo>
                    <a:cubicBezTo>
                      <a:pt x="14635" y="64"/>
                      <a:pt x="14422" y="1"/>
                      <a:pt x="14197" y="1"/>
                    </a:cubicBez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7"/>
              <p:cNvSpPr/>
              <p:nvPr/>
            </p:nvSpPr>
            <p:spPr>
              <a:xfrm>
                <a:off x="4730588" y="770802"/>
                <a:ext cx="154515" cy="322497"/>
              </a:xfrm>
              <a:custGeom>
                <a:rect b="b" l="l" r="r" t="t"/>
                <a:pathLst>
                  <a:path extrusionOk="0" h="21794" w="10442">
                    <a:moveTo>
                      <a:pt x="9229" y="0"/>
                    </a:moveTo>
                    <a:cubicBezTo>
                      <a:pt x="8684" y="0"/>
                      <a:pt x="8109" y="429"/>
                      <a:pt x="7839" y="1076"/>
                    </a:cubicBezTo>
                    <a:cubicBezTo>
                      <a:pt x="7506" y="1877"/>
                      <a:pt x="0" y="21524"/>
                      <a:pt x="601" y="21791"/>
                    </a:cubicBezTo>
                    <a:cubicBezTo>
                      <a:pt x="605" y="21793"/>
                      <a:pt x="610" y="21794"/>
                      <a:pt x="615" y="21794"/>
                    </a:cubicBezTo>
                    <a:cubicBezTo>
                      <a:pt x="1352" y="21794"/>
                      <a:pt x="9776" y="2805"/>
                      <a:pt x="10108" y="2010"/>
                    </a:cubicBezTo>
                    <a:cubicBezTo>
                      <a:pt x="10441" y="1210"/>
                      <a:pt x="10208" y="343"/>
                      <a:pt x="9607" y="76"/>
                    </a:cubicBezTo>
                    <a:cubicBezTo>
                      <a:pt x="9486" y="24"/>
                      <a:pt x="9358" y="0"/>
                      <a:pt x="9229" y="0"/>
                    </a:cubicBez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 name="Google Shape;354;p7"/>
            <p:cNvGrpSpPr/>
            <p:nvPr/>
          </p:nvGrpSpPr>
          <p:grpSpPr>
            <a:xfrm>
              <a:off x="7821401" y="3463879"/>
              <a:ext cx="2194616" cy="2094876"/>
              <a:chOff x="3623439" y="713106"/>
              <a:chExt cx="1821409" cy="1819575"/>
            </a:xfrm>
          </p:grpSpPr>
          <p:sp>
            <p:nvSpPr>
              <p:cNvPr id="355" name="Google Shape;355;p7"/>
              <p:cNvSpPr/>
              <p:nvPr/>
            </p:nvSpPr>
            <p:spPr>
              <a:xfrm>
                <a:off x="4585469" y="713106"/>
                <a:ext cx="72079" cy="345107"/>
              </a:xfrm>
              <a:custGeom>
                <a:rect b="b" l="l" r="r" t="t"/>
                <a:pathLst>
                  <a:path extrusionOk="0" h="23322" w="4871">
                    <a:moveTo>
                      <a:pt x="3640" y="0"/>
                    </a:moveTo>
                    <a:cubicBezTo>
                      <a:pt x="3009" y="0"/>
                      <a:pt x="2429" y="614"/>
                      <a:pt x="2302" y="1439"/>
                    </a:cubicBezTo>
                    <a:cubicBezTo>
                      <a:pt x="2202" y="2307"/>
                      <a:pt x="0" y="23222"/>
                      <a:pt x="701" y="23322"/>
                    </a:cubicBezTo>
                    <a:cubicBezTo>
                      <a:pt x="702" y="23322"/>
                      <a:pt x="703" y="23322"/>
                      <a:pt x="704" y="23322"/>
                    </a:cubicBezTo>
                    <a:cubicBezTo>
                      <a:pt x="1379" y="23322"/>
                      <a:pt x="4637" y="2606"/>
                      <a:pt x="4737" y="1740"/>
                    </a:cubicBezTo>
                    <a:cubicBezTo>
                      <a:pt x="4871" y="872"/>
                      <a:pt x="4404" y="105"/>
                      <a:pt x="3736" y="5"/>
                    </a:cubicBezTo>
                    <a:cubicBezTo>
                      <a:pt x="3704" y="2"/>
                      <a:pt x="3672" y="0"/>
                      <a:pt x="36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7"/>
              <p:cNvSpPr/>
              <p:nvPr/>
            </p:nvSpPr>
            <p:spPr>
              <a:xfrm>
                <a:off x="4385067" y="716554"/>
                <a:ext cx="72079" cy="345122"/>
              </a:xfrm>
              <a:custGeom>
                <a:rect b="b" l="l" r="r" t="t"/>
                <a:pathLst>
                  <a:path extrusionOk="0" h="23323" w="4871">
                    <a:moveTo>
                      <a:pt x="1231" y="1"/>
                    </a:moveTo>
                    <a:cubicBezTo>
                      <a:pt x="1199" y="1"/>
                      <a:pt x="1167" y="2"/>
                      <a:pt x="1135" y="6"/>
                    </a:cubicBezTo>
                    <a:cubicBezTo>
                      <a:pt x="467" y="106"/>
                      <a:pt x="0" y="873"/>
                      <a:pt x="101" y="1740"/>
                    </a:cubicBezTo>
                    <a:cubicBezTo>
                      <a:pt x="234" y="2606"/>
                      <a:pt x="3526" y="23322"/>
                      <a:pt x="4200" y="23322"/>
                    </a:cubicBezTo>
                    <a:cubicBezTo>
                      <a:pt x="4201" y="23322"/>
                      <a:pt x="4202" y="23322"/>
                      <a:pt x="4203" y="23322"/>
                    </a:cubicBezTo>
                    <a:cubicBezTo>
                      <a:pt x="4871" y="23222"/>
                      <a:pt x="2669" y="2307"/>
                      <a:pt x="2536" y="1440"/>
                    </a:cubicBezTo>
                    <a:cubicBezTo>
                      <a:pt x="2440" y="615"/>
                      <a:pt x="1862" y="1"/>
                      <a:pt x="12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7"/>
              <p:cNvSpPr/>
              <p:nvPr/>
            </p:nvSpPr>
            <p:spPr>
              <a:xfrm>
                <a:off x="4158991" y="780849"/>
                <a:ext cx="155507" cy="322334"/>
              </a:xfrm>
              <a:custGeom>
                <a:rect b="b" l="l" r="r" t="t"/>
                <a:pathLst>
                  <a:path extrusionOk="0" h="21783" w="10509">
                    <a:moveTo>
                      <a:pt x="1225" y="1"/>
                    </a:moveTo>
                    <a:cubicBezTo>
                      <a:pt x="1104" y="1"/>
                      <a:pt x="984" y="21"/>
                      <a:pt x="868" y="64"/>
                    </a:cubicBezTo>
                    <a:cubicBezTo>
                      <a:pt x="234" y="331"/>
                      <a:pt x="1" y="1198"/>
                      <a:pt x="334" y="1999"/>
                    </a:cubicBezTo>
                    <a:cubicBezTo>
                      <a:pt x="666" y="2827"/>
                      <a:pt x="9123" y="21782"/>
                      <a:pt x="9860" y="21782"/>
                    </a:cubicBezTo>
                    <a:cubicBezTo>
                      <a:pt x="9865" y="21782"/>
                      <a:pt x="9870" y="21781"/>
                      <a:pt x="9875" y="21779"/>
                    </a:cubicBezTo>
                    <a:cubicBezTo>
                      <a:pt x="10508" y="21512"/>
                      <a:pt x="2936" y="1898"/>
                      <a:pt x="2603" y="1065"/>
                    </a:cubicBezTo>
                    <a:cubicBezTo>
                      <a:pt x="2330" y="410"/>
                      <a:pt x="1768" y="1"/>
                      <a:pt x="12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7"/>
              <p:cNvSpPr/>
              <p:nvPr/>
            </p:nvSpPr>
            <p:spPr>
              <a:xfrm>
                <a:off x="3958588" y="901449"/>
                <a:ext cx="227571" cy="278800"/>
              </a:xfrm>
              <a:custGeom>
                <a:rect b="b" l="l" r="r" t="t"/>
                <a:pathLst>
                  <a:path extrusionOk="0" h="18841" w="15379">
                    <a:moveTo>
                      <a:pt x="1174" y="1"/>
                    </a:moveTo>
                    <a:cubicBezTo>
                      <a:pt x="939" y="1"/>
                      <a:pt x="717" y="71"/>
                      <a:pt x="535" y="220"/>
                    </a:cubicBezTo>
                    <a:cubicBezTo>
                      <a:pt x="1" y="620"/>
                      <a:pt x="1" y="1521"/>
                      <a:pt x="535" y="2221"/>
                    </a:cubicBezTo>
                    <a:cubicBezTo>
                      <a:pt x="1062" y="2880"/>
                      <a:pt x="13993" y="18840"/>
                      <a:pt x="14820" y="18840"/>
                    </a:cubicBezTo>
                    <a:cubicBezTo>
                      <a:pt x="14830" y="18840"/>
                      <a:pt x="14838" y="18838"/>
                      <a:pt x="14845" y="18833"/>
                    </a:cubicBezTo>
                    <a:cubicBezTo>
                      <a:pt x="15379" y="18433"/>
                      <a:pt x="3003" y="1421"/>
                      <a:pt x="2469" y="720"/>
                    </a:cubicBezTo>
                    <a:cubicBezTo>
                      <a:pt x="2118" y="260"/>
                      <a:pt x="1623" y="1"/>
                      <a:pt x="1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7"/>
              <p:cNvSpPr/>
              <p:nvPr/>
            </p:nvSpPr>
            <p:spPr>
              <a:xfrm>
                <a:off x="3793729" y="1070052"/>
                <a:ext cx="288285" cy="217449"/>
              </a:xfrm>
              <a:custGeom>
                <a:rect b="b" l="l" r="r" t="t"/>
                <a:pathLst>
                  <a:path extrusionOk="0" h="14695" w="19482">
                    <a:moveTo>
                      <a:pt x="1314" y="0"/>
                    </a:moveTo>
                    <a:cubicBezTo>
                      <a:pt x="951" y="0"/>
                      <a:pt x="618" y="134"/>
                      <a:pt x="401" y="401"/>
                    </a:cubicBezTo>
                    <a:cubicBezTo>
                      <a:pt x="1" y="934"/>
                      <a:pt x="234" y="1802"/>
                      <a:pt x="935" y="2335"/>
                    </a:cubicBezTo>
                    <a:cubicBezTo>
                      <a:pt x="1620" y="2858"/>
                      <a:pt x="17935" y="14694"/>
                      <a:pt x="19000" y="14694"/>
                    </a:cubicBezTo>
                    <a:cubicBezTo>
                      <a:pt x="19023" y="14694"/>
                      <a:pt x="19039" y="14689"/>
                      <a:pt x="19048" y="14678"/>
                    </a:cubicBezTo>
                    <a:cubicBezTo>
                      <a:pt x="19481" y="14144"/>
                      <a:pt x="3103" y="934"/>
                      <a:pt x="2402" y="401"/>
                    </a:cubicBezTo>
                    <a:cubicBezTo>
                      <a:pt x="2069" y="134"/>
                      <a:pt x="1677" y="0"/>
                      <a:pt x="13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7"/>
              <p:cNvSpPr/>
              <p:nvPr/>
            </p:nvSpPr>
            <p:spPr>
              <a:xfrm>
                <a:off x="3679211" y="1274627"/>
                <a:ext cx="329244" cy="143447"/>
              </a:xfrm>
              <a:custGeom>
                <a:rect b="b" l="l" r="r" t="t"/>
                <a:pathLst>
                  <a:path extrusionOk="0" h="9694" w="22250">
                    <a:moveTo>
                      <a:pt x="1463" y="0"/>
                    </a:moveTo>
                    <a:cubicBezTo>
                      <a:pt x="924" y="0"/>
                      <a:pt x="452" y="247"/>
                      <a:pt x="268" y="686"/>
                    </a:cubicBezTo>
                    <a:cubicBezTo>
                      <a:pt x="1" y="1286"/>
                      <a:pt x="468" y="2087"/>
                      <a:pt x="1268" y="2420"/>
                    </a:cubicBezTo>
                    <a:cubicBezTo>
                      <a:pt x="2038" y="2741"/>
                      <a:pt x="20234" y="9693"/>
                      <a:pt x="21869" y="9693"/>
                    </a:cubicBezTo>
                    <a:cubicBezTo>
                      <a:pt x="21934" y="9693"/>
                      <a:pt x="21973" y="9682"/>
                      <a:pt x="21983" y="9659"/>
                    </a:cubicBezTo>
                    <a:cubicBezTo>
                      <a:pt x="22250" y="9025"/>
                      <a:pt x="3003" y="486"/>
                      <a:pt x="2202" y="152"/>
                    </a:cubicBezTo>
                    <a:cubicBezTo>
                      <a:pt x="1956" y="49"/>
                      <a:pt x="1703" y="0"/>
                      <a:pt x="14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7"/>
              <p:cNvSpPr/>
              <p:nvPr/>
            </p:nvSpPr>
            <p:spPr>
              <a:xfrm>
                <a:off x="3623439" y="1501118"/>
                <a:ext cx="347504" cy="62431"/>
              </a:xfrm>
              <a:custGeom>
                <a:rect b="b" l="l" r="r" t="t"/>
                <a:pathLst>
                  <a:path extrusionOk="0" h="4219" w="23484">
                    <a:moveTo>
                      <a:pt x="1506" y="1"/>
                    </a:moveTo>
                    <a:cubicBezTo>
                      <a:pt x="766" y="1"/>
                      <a:pt x="156" y="434"/>
                      <a:pt x="67" y="1024"/>
                    </a:cubicBezTo>
                    <a:cubicBezTo>
                      <a:pt x="0" y="1691"/>
                      <a:pt x="634" y="2325"/>
                      <a:pt x="1501" y="2459"/>
                    </a:cubicBezTo>
                    <a:cubicBezTo>
                      <a:pt x="2255" y="2546"/>
                      <a:pt x="18141" y="4219"/>
                      <a:pt x="22362" y="4219"/>
                    </a:cubicBezTo>
                    <a:cubicBezTo>
                      <a:pt x="22999" y="4219"/>
                      <a:pt x="23371" y="4181"/>
                      <a:pt x="23384" y="4093"/>
                    </a:cubicBezTo>
                    <a:cubicBezTo>
                      <a:pt x="23484" y="3426"/>
                      <a:pt x="2669" y="124"/>
                      <a:pt x="1802" y="24"/>
                    </a:cubicBezTo>
                    <a:cubicBezTo>
                      <a:pt x="1701" y="8"/>
                      <a:pt x="1603" y="1"/>
                      <a:pt x="15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7"/>
              <p:cNvSpPr/>
              <p:nvPr/>
            </p:nvSpPr>
            <p:spPr>
              <a:xfrm>
                <a:off x="3626887" y="1707898"/>
                <a:ext cx="347016" cy="62786"/>
              </a:xfrm>
              <a:custGeom>
                <a:rect b="b" l="l" r="r" t="t"/>
                <a:pathLst>
                  <a:path extrusionOk="0" h="4243" w="23451">
                    <a:moveTo>
                      <a:pt x="22364" y="1"/>
                    </a:moveTo>
                    <a:cubicBezTo>
                      <a:pt x="18146" y="1"/>
                      <a:pt x="2256" y="1678"/>
                      <a:pt x="1502" y="1794"/>
                    </a:cubicBezTo>
                    <a:cubicBezTo>
                      <a:pt x="635" y="1894"/>
                      <a:pt x="1" y="2528"/>
                      <a:pt x="101" y="3195"/>
                    </a:cubicBezTo>
                    <a:cubicBezTo>
                      <a:pt x="162" y="3802"/>
                      <a:pt x="801" y="4243"/>
                      <a:pt x="1569" y="4243"/>
                    </a:cubicBezTo>
                    <a:cubicBezTo>
                      <a:pt x="1645" y="4243"/>
                      <a:pt x="1723" y="4238"/>
                      <a:pt x="1802" y="4229"/>
                    </a:cubicBezTo>
                    <a:cubicBezTo>
                      <a:pt x="2669" y="4096"/>
                      <a:pt x="23451" y="793"/>
                      <a:pt x="23384" y="126"/>
                    </a:cubicBezTo>
                    <a:cubicBezTo>
                      <a:pt x="23371" y="39"/>
                      <a:pt x="23000" y="1"/>
                      <a:pt x="223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7"/>
              <p:cNvSpPr/>
              <p:nvPr/>
            </p:nvSpPr>
            <p:spPr>
              <a:xfrm>
                <a:off x="3689584" y="1851419"/>
                <a:ext cx="328741" cy="143935"/>
              </a:xfrm>
              <a:custGeom>
                <a:rect b="b" l="l" r="r" t="t"/>
                <a:pathLst>
                  <a:path extrusionOk="0" h="9727" w="22216">
                    <a:moveTo>
                      <a:pt x="21836" y="0"/>
                    </a:moveTo>
                    <a:cubicBezTo>
                      <a:pt x="20209" y="0"/>
                      <a:pt x="2036" y="6985"/>
                      <a:pt x="1234" y="7306"/>
                    </a:cubicBezTo>
                    <a:cubicBezTo>
                      <a:pt x="434" y="7640"/>
                      <a:pt x="0" y="8440"/>
                      <a:pt x="234" y="9041"/>
                    </a:cubicBezTo>
                    <a:cubicBezTo>
                      <a:pt x="418" y="9479"/>
                      <a:pt x="890" y="9726"/>
                      <a:pt x="1429" y="9726"/>
                    </a:cubicBezTo>
                    <a:cubicBezTo>
                      <a:pt x="1669" y="9726"/>
                      <a:pt x="1922" y="9677"/>
                      <a:pt x="2168" y="9574"/>
                    </a:cubicBezTo>
                    <a:cubicBezTo>
                      <a:pt x="3002" y="9241"/>
                      <a:pt x="22216" y="668"/>
                      <a:pt x="21949" y="34"/>
                    </a:cubicBezTo>
                    <a:cubicBezTo>
                      <a:pt x="21939" y="11"/>
                      <a:pt x="21900" y="0"/>
                      <a:pt x="218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7"/>
              <p:cNvSpPr/>
              <p:nvPr/>
            </p:nvSpPr>
            <p:spPr>
              <a:xfrm>
                <a:off x="3809533" y="1978530"/>
                <a:ext cx="287782" cy="217938"/>
              </a:xfrm>
              <a:custGeom>
                <a:rect b="b" l="l" r="r" t="t"/>
                <a:pathLst>
                  <a:path extrusionOk="0" h="14728" w="19448">
                    <a:moveTo>
                      <a:pt x="19000" y="0"/>
                    </a:moveTo>
                    <a:cubicBezTo>
                      <a:pt x="17935" y="0"/>
                      <a:pt x="1587" y="11870"/>
                      <a:pt x="934" y="12393"/>
                    </a:cubicBezTo>
                    <a:cubicBezTo>
                      <a:pt x="234" y="12926"/>
                      <a:pt x="0" y="13794"/>
                      <a:pt x="400" y="14327"/>
                    </a:cubicBezTo>
                    <a:cubicBezTo>
                      <a:pt x="617" y="14594"/>
                      <a:pt x="951" y="14728"/>
                      <a:pt x="1313" y="14728"/>
                    </a:cubicBezTo>
                    <a:cubicBezTo>
                      <a:pt x="1676" y="14728"/>
                      <a:pt x="2068" y="14594"/>
                      <a:pt x="2402" y="14327"/>
                    </a:cubicBezTo>
                    <a:cubicBezTo>
                      <a:pt x="3102" y="13794"/>
                      <a:pt x="19447" y="551"/>
                      <a:pt x="19047" y="17"/>
                    </a:cubicBezTo>
                    <a:cubicBezTo>
                      <a:pt x="19039" y="6"/>
                      <a:pt x="19023" y="0"/>
                      <a:pt x="190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7"/>
              <p:cNvSpPr/>
              <p:nvPr/>
            </p:nvSpPr>
            <p:spPr>
              <a:xfrm>
                <a:off x="3979319" y="2081313"/>
                <a:ext cx="227082" cy="278962"/>
              </a:xfrm>
              <a:custGeom>
                <a:rect b="b" l="l" r="r" t="t"/>
                <a:pathLst>
                  <a:path extrusionOk="0" h="18852" w="15346">
                    <a:moveTo>
                      <a:pt x="14784" y="1"/>
                    </a:moveTo>
                    <a:cubicBezTo>
                      <a:pt x="13934" y="1"/>
                      <a:pt x="1028" y="15963"/>
                      <a:pt x="501" y="16655"/>
                    </a:cubicBezTo>
                    <a:cubicBezTo>
                      <a:pt x="1" y="17355"/>
                      <a:pt x="1" y="18222"/>
                      <a:pt x="535" y="18656"/>
                    </a:cubicBezTo>
                    <a:cubicBezTo>
                      <a:pt x="711" y="18788"/>
                      <a:pt x="923" y="18851"/>
                      <a:pt x="1148" y="18851"/>
                    </a:cubicBezTo>
                    <a:cubicBezTo>
                      <a:pt x="1605" y="18851"/>
                      <a:pt x="2112" y="18592"/>
                      <a:pt x="2469" y="18122"/>
                    </a:cubicBezTo>
                    <a:cubicBezTo>
                      <a:pt x="3003" y="17455"/>
                      <a:pt x="15345" y="410"/>
                      <a:pt x="14811" y="9"/>
                    </a:cubicBezTo>
                    <a:cubicBezTo>
                      <a:pt x="14804" y="4"/>
                      <a:pt x="14795" y="1"/>
                      <a:pt x="1478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7"/>
              <p:cNvSpPr/>
              <p:nvPr/>
            </p:nvSpPr>
            <p:spPr>
              <a:xfrm>
                <a:off x="4183184" y="2152489"/>
                <a:ext cx="155004" cy="322497"/>
              </a:xfrm>
              <a:custGeom>
                <a:rect b="b" l="l" r="r" t="t"/>
                <a:pathLst>
                  <a:path extrusionOk="0" h="21794" w="10475">
                    <a:moveTo>
                      <a:pt x="9827" y="0"/>
                    </a:moveTo>
                    <a:cubicBezTo>
                      <a:pt x="9090" y="0"/>
                      <a:pt x="665" y="18989"/>
                      <a:pt x="334" y="19784"/>
                    </a:cubicBezTo>
                    <a:cubicBezTo>
                      <a:pt x="0" y="20584"/>
                      <a:pt x="234" y="21451"/>
                      <a:pt x="868" y="21718"/>
                    </a:cubicBezTo>
                    <a:cubicBezTo>
                      <a:pt x="983" y="21770"/>
                      <a:pt x="1105" y="21794"/>
                      <a:pt x="1231" y="21794"/>
                    </a:cubicBezTo>
                    <a:cubicBezTo>
                      <a:pt x="1758" y="21794"/>
                      <a:pt x="2333" y="21365"/>
                      <a:pt x="2602" y="20718"/>
                    </a:cubicBezTo>
                    <a:cubicBezTo>
                      <a:pt x="2936" y="19917"/>
                      <a:pt x="10475" y="270"/>
                      <a:pt x="9841" y="3"/>
                    </a:cubicBezTo>
                    <a:cubicBezTo>
                      <a:pt x="9836" y="1"/>
                      <a:pt x="9832" y="0"/>
                      <a:pt x="98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7"/>
              <p:cNvSpPr/>
              <p:nvPr/>
            </p:nvSpPr>
            <p:spPr>
              <a:xfrm>
                <a:off x="4411229" y="2187559"/>
                <a:ext cx="71590" cy="345122"/>
              </a:xfrm>
              <a:custGeom>
                <a:rect b="b" l="l" r="r" t="t"/>
                <a:pathLst>
                  <a:path extrusionOk="0" h="23323" w="4838">
                    <a:moveTo>
                      <a:pt x="4167" y="1"/>
                    </a:moveTo>
                    <a:cubicBezTo>
                      <a:pt x="3492" y="1"/>
                      <a:pt x="200" y="20717"/>
                      <a:pt x="100" y="21583"/>
                    </a:cubicBezTo>
                    <a:cubicBezTo>
                      <a:pt x="0" y="22451"/>
                      <a:pt x="434" y="23218"/>
                      <a:pt x="1101" y="23318"/>
                    </a:cubicBezTo>
                    <a:cubicBezTo>
                      <a:pt x="1133" y="23321"/>
                      <a:pt x="1166" y="23323"/>
                      <a:pt x="1198" y="23323"/>
                    </a:cubicBezTo>
                    <a:cubicBezTo>
                      <a:pt x="1828" y="23323"/>
                      <a:pt x="2409" y="22709"/>
                      <a:pt x="2536" y="21883"/>
                    </a:cubicBezTo>
                    <a:cubicBezTo>
                      <a:pt x="2636" y="21016"/>
                      <a:pt x="4837" y="101"/>
                      <a:pt x="4170" y="1"/>
                    </a:cubicBezTo>
                    <a:cubicBezTo>
                      <a:pt x="4169" y="1"/>
                      <a:pt x="4168" y="1"/>
                      <a:pt x="4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7"/>
              <p:cNvSpPr/>
              <p:nvPr/>
            </p:nvSpPr>
            <p:spPr>
              <a:xfrm>
                <a:off x="4611143" y="2184111"/>
                <a:ext cx="72079" cy="345122"/>
              </a:xfrm>
              <a:custGeom>
                <a:rect b="b" l="l" r="r" t="t"/>
                <a:pathLst>
                  <a:path extrusionOk="0" h="23323" w="4871">
                    <a:moveTo>
                      <a:pt x="670" y="0"/>
                    </a:moveTo>
                    <a:cubicBezTo>
                      <a:pt x="669" y="0"/>
                      <a:pt x="668" y="1"/>
                      <a:pt x="667" y="1"/>
                    </a:cubicBezTo>
                    <a:cubicBezTo>
                      <a:pt x="0" y="101"/>
                      <a:pt x="2202" y="21016"/>
                      <a:pt x="2335" y="21883"/>
                    </a:cubicBezTo>
                    <a:cubicBezTo>
                      <a:pt x="2430" y="22708"/>
                      <a:pt x="3009" y="23322"/>
                      <a:pt x="3668" y="23322"/>
                    </a:cubicBezTo>
                    <a:cubicBezTo>
                      <a:pt x="3702" y="23322"/>
                      <a:pt x="3735" y="23321"/>
                      <a:pt x="3769" y="23317"/>
                    </a:cubicBezTo>
                    <a:cubicBezTo>
                      <a:pt x="4437" y="23217"/>
                      <a:pt x="4870" y="22450"/>
                      <a:pt x="4770" y="21583"/>
                    </a:cubicBezTo>
                    <a:cubicBezTo>
                      <a:pt x="4637" y="20717"/>
                      <a:pt x="1345"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7"/>
              <p:cNvSpPr/>
              <p:nvPr/>
            </p:nvSpPr>
            <p:spPr>
              <a:xfrm>
                <a:off x="4754279" y="2142604"/>
                <a:ext cx="155004" cy="322334"/>
              </a:xfrm>
              <a:custGeom>
                <a:rect b="b" l="l" r="r" t="t"/>
                <a:pathLst>
                  <a:path extrusionOk="0" h="21783" w="10475">
                    <a:moveTo>
                      <a:pt x="615" y="1"/>
                    </a:moveTo>
                    <a:cubicBezTo>
                      <a:pt x="610" y="1"/>
                      <a:pt x="605" y="2"/>
                      <a:pt x="601" y="4"/>
                    </a:cubicBezTo>
                    <a:cubicBezTo>
                      <a:pt x="1" y="270"/>
                      <a:pt x="7539" y="19918"/>
                      <a:pt x="7873" y="20718"/>
                    </a:cubicBezTo>
                    <a:cubicBezTo>
                      <a:pt x="8146" y="21373"/>
                      <a:pt x="8730" y="21782"/>
                      <a:pt x="9263" y="21782"/>
                    </a:cubicBezTo>
                    <a:cubicBezTo>
                      <a:pt x="9382" y="21782"/>
                      <a:pt x="9498" y="21762"/>
                      <a:pt x="9607" y="21719"/>
                    </a:cubicBezTo>
                    <a:cubicBezTo>
                      <a:pt x="10241" y="21452"/>
                      <a:pt x="10475" y="20585"/>
                      <a:pt x="10141" y="19784"/>
                    </a:cubicBezTo>
                    <a:cubicBezTo>
                      <a:pt x="9810" y="18989"/>
                      <a:pt x="1352" y="1"/>
                      <a:pt x="6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7"/>
              <p:cNvSpPr/>
              <p:nvPr/>
            </p:nvSpPr>
            <p:spPr>
              <a:xfrm>
                <a:off x="4882130" y="2065539"/>
                <a:ext cx="228044" cy="278933"/>
              </a:xfrm>
              <a:custGeom>
                <a:rect b="b" l="l" r="r" t="t"/>
                <a:pathLst>
                  <a:path extrusionOk="0" h="18850" w="15411">
                    <a:moveTo>
                      <a:pt x="559" y="1"/>
                    </a:moveTo>
                    <a:cubicBezTo>
                      <a:pt x="549" y="1"/>
                      <a:pt x="540" y="3"/>
                      <a:pt x="534" y="8"/>
                    </a:cubicBezTo>
                    <a:cubicBezTo>
                      <a:pt x="0" y="408"/>
                      <a:pt x="12376" y="17454"/>
                      <a:pt x="12909" y="18121"/>
                    </a:cubicBezTo>
                    <a:cubicBezTo>
                      <a:pt x="13267" y="18590"/>
                      <a:pt x="13774" y="18850"/>
                      <a:pt x="14230" y="18850"/>
                    </a:cubicBezTo>
                    <a:cubicBezTo>
                      <a:pt x="14455" y="18850"/>
                      <a:pt x="14668" y="18787"/>
                      <a:pt x="14844" y="18655"/>
                    </a:cubicBezTo>
                    <a:cubicBezTo>
                      <a:pt x="15378" y="18221"/>
                      <a:pt x="15411" y="17320"/>
                      <a:pt x="14877" y="16653"/>
                    </a:cubicBezTo>
                    <a:cubicBezTo>
                      <a:pt x="14350" y="15961"/>
                      <a:pt x="1387" y="1"/>
                      <a:pt x="5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7"/>
              <p:cNvSpPr/>
              <p:nvPr/>
            </p:nvSpPr>
            <p:spPr>
              <a:xfrm>
                <a:off x="4986274" y="1958287"/>
                <a:ext cx="288270" cy="217701"/>
              </a:xfrm>
              <a:custGeom>
                <a:rect b="b" l="l" r="r" t="t"/>
                <a:pathLst>
                  <a:path extrusionOk="0" h="14712" w="19481">
                    <a:moveTo>
                      <a:pt x="482" y="1"/>
                    </a:moveTo>
                    <a:cubicBezTo>
                      <a:pt x="458" y="1"/>
                      <a:pt x="443" y="6"/>
                      <a:pt x="434" y="17"/>
                    </a:cubicBezTo>
                    <a:cubicBezTo>
                      <a:pt x="0" y="551"/>
                      <a:pt x="16379" y="13794"/>
                      <a:pt x="17079" y="14328"/>
                    </a:cubicBezTo>
                    <a:cubicBezTo>
                      <a:pt x="17419" y="14586"/>
                      <a:pt x="17805" y="14712"/>
                      <a:pt x="18159" y="14712"/>
                    </a:cubicBezTo>
                    <a:cubicBezTo>
                      <a:pt x="18535" y="14712"/>
                      <a:pt x="18874" y="14569"/>
                      <a:pt x="19081" y="14294"/>
                    </a:cubicBezTo>
                    <a:cubicBezTo>
                      <a:pt x="19481" y="13761"/>
                      <a:pt x="19248" y="12893"/>
                      <a:pt x="18580" y="12360"/>
                    </a:cubicBezTo>
                    <a:cubicBezTo>
                      <a:pt x="17895" y="11837"/>
                      <a:pt x="1548" y="1"/>
                      <a:pt x="4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7"/>
              <p:cNvSpPr/>
              <p:nvPr/>
            </p:nvSpPr>
            <p:spPr>
              <a:xfrm>
                <a:off x="5059818" y="1827713"/>
                <a:ext cx="329244" cy="143462"/>
              </a:xfrm>
              <a:custGeom>
                <a:rect b="b" l="l" r="r" t="t"/>
                <a:pathLst>
                  <a:path extrusionOk="0" h="9695" w="22250">
                    <a:moveTo>
                      <a:pt x="382" y="1"/>
                    </a:moveTo>
                    <a:cubicBezTo>
                      <a:pt x="317" y="1"/>
                      <a:pt x="278" y="12"/>
                      <a:pt x="268" y="35"/>
                    </a:cubicBezTo>
                    <a:cubicBezTo>
                      <a:pt x="1" y="669"/>
                      <a:pt x="19248" y="9208"/>
                      <a:pt x="20048" y="9542"/>
                    </a:cubicBezTo>
                    <a:cubicBezTo>
                      <a:pt x="20297" y="9646"/>
                      <a:pt x="20553" y="9695"/>
                      <a:pt x="20795" y="9695"/>
                    </a:cubicBezTo>
                    <a:cubicBezTo>
                      <a:pt x="21331" y="9695"/>
                      <a:pt x="21799" y="9455"/>
                      <a:pt x="21983" y="9042"/>
                    </a:cubicBezTo>
                    <a:cubicBezTo>
                      <a:pt x="22250" y="8408"/>
                      <a:pt x="21783" y="7607"/>
                      <a:pt x="20982" y="7274"/>
                    </a:cubicBezTo>
                    <a:cubicBezTo>
                      <a:pt x="20213" y="6953"/>
                      <a:pt x="2017" y="1"/>
                      <a:pt x="3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7"/>
              <p:cNvSpPr/>
              <p:nvPr/>
            </p:nvSpPr>
            <p:spPr>
              <a:xfrm>
                <a:off x="5097833" y="1682239"/>
                <a:ext cx="347016" cy="62431"/>
              </a:xfrm>
              <a:custGeom>
                <a:rect b="b" l="l" r="r" t="t"/>
                <a:pathLst>
                  <a:path extrusionOk="0" h="4219" w="23451">
                    <a:moveTo>
                      <a:pt x="1089" y="0"/>
                    </a:moveTo>
                    <a:cubicBezTo>
                      <a:pt x="451" y="0"/>
                      <a:pt x="80" y="38"/>
                      <a:pt x="67" y="126"/>
                    </a:cubicBezTo>
                    <a:cubicBezTo>
                      <a:pt x="0" y="826"/>
                      <a:pt x="20782" y="4095"/>
                      <a:pt x="21649" y="4195"/>
                    </a:cubicBezTo>
                    <a:cubicBezTo>
                      <a:pt x="21749" y="4211"/>
                      <a:pt x="21848" y="4218"/>
                      <a:pt x="21945" y="4218"/>
                    </a:cubicBezTo>
                    <a:cubicBezTo>
                      <a:pt x="22685" y="4218"/>
                      <a:pt x="23295" y="3785"/>
                      <a:pt x="23384" y="3195"/>
                    </a:cubicBezTo>
                    <a:cubicBezTo>
                      <a:pt x="23450" y="2527"/>
                      <a:pt x="22816" y="1894"/>
                      <a:pt x="21949" y="1760"/>
                    </a:cubicBezTo>
                    <a:cubicBezTo>
                      <a:pt x="21196" y="1673"/>
                      <a:pt x="5310" y="0"/>
                      <a:pt x="10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7"/>
              <p:cNvSpPr/>
              <p:nvPr/>
            </p:nvSpPr>
            <p:spPr>
              <a:xfrm>
                <a:off x="5094370" y="1475459"/>
                <a:ext cx="347016" cy="62431"/>
              </a:xfrm>
              <a:custGeom>
                <a:rect b="b" l="l" r="r" t="t"/>
                <a:pathLst>
                  <a:path extrusionOk="0" h="4219" w="23451">
                    <a:moveTo>
                      <a:pt x="21945" y="0"/>
                    </a:moveTo>
                    <a:cubicBezTo>
                      <a:pt x="21849" y="0"/>
                      <a:pt x="21750" y="8"/>
                      <a:pt x="21649" y="23"/>
                    </a:cubicBezTo>
                    <a:cubicBezTo>
                      <a:pt x="20782" y="123"/>
                      <a:pt x="1" y="3425"/>
                      <a:pt x="67" y="4093"/>
                    </a:cubicBezTo>
                    <a:cubicBezTo>
                      <a:pt x="81" y="4180"/>
                      <a:pt x="451" y="4218"/>
                      <a:pt x="1087" y="4218"/>
                    </a:cubicBezTo>
                    <a:cubicBezTo>
                      <a:pt x="5305" y="4218"/>
                      <a:pt x="21196" y="2541"/>
                      <a:pt x="21950" y="2425"/>
                    </a:cubicBezTo>
                    <a:cubicBezTo>
                      <a:pt x="22817" y="2325"/>
                      <a:pt x="23451" y="1691"/>
                      <a:pt x="23384" y="1024"/>
                    </a:cubicBezTo>
                    <a:cubicBezTo>
                      <a:pt x="23296" y="434"/>
                      <a:pt x="22685" y="0"/>
                      <a:pt x="2194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7"/>
              <p:cNvSpPr/>
              <p:nvPr/>
            </p:nvSpPr>
            <p:spPr>
              <a:xfrm>
                <a:off x="5049948" y="1250433"/>
                <a:ext cx="329244" cy="143994"/>
              </a:xfrm>
              <a:custGeom>
                <a:rect b="b" l="l" r="r" t="t"/>
                <a:pathLst>
                  <a:path extrusionOk="0" h="9731" w="22250">
                    <a:moveTo>
                      <a:pt x="20788" y="1"/>
                    </a:moveTo>
                    <a:cubicBezTo>
                      <a:pt x="20548" y="1"/>
                      <a:pt x="20295" y="50"/>
                      <a:pt x="20048" y="153"/>
                    </a:cubicBezTo>
                    <a:cubicBezTo>
                      <a:pt x="19248" y="486"/>
                      <a:pt x="1" y="9059"/>
                      <a:pt x="267" y="9693"/>
                    </a:cubicBezTo>
                    <a:cubicBezTo>
                      <a:pt x="278" y="9718"/>
                      <a:pt x="320" y="9730"/>
                      <a:pt x="391" y="9730"/>
                    </a:cubicBezTo>
                    <a:cubicBezTo>
                      <a:pt x="2081" y="9730"/>
                      <a:pt x="20214" y="2741"/>
                      <a:pt x="20982" y="2421"/>
                    </a:cubicBezTo>
                    <a:cubicBezTo>
                      <a:pt x="21783" y="2087"/>
                      <a:pt x="22250" y="1287"/>
                      <a:pt x="21983" y="686"/>
                    </a:cubicBezTo>
                    <a:cubicBezTo>
                      <a:pt x="21798" y="248"/>
                      <a:pt x="21326" y="1"/>
                      <a:pt x="207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7"/>
              <p:cNvSpPr/>
              <p:nvPr/>
            </p:nvSpPr>
            <p:spPr>
              <a:xfrm>
                <a:off x="4970974" y="1049320"/>
                <a:ext cx="287782" cy="217938"/>
              </a:xfrm>
              <a:custGeom>
                <a:rect b="b" l="l" r="r" t="t"/>
                <a:pathLst>
                  <a:path extrusionOk="0" h="14728" w="19448">
                    <a:moveTo>
                      <a:pt x="18134" y="0"/>
                    </a:moveTo>
                    <a:cubicBezTo>
                      <a:pt x="17771" y="0"/>
                      <a:pt x="17379" y="134"/>
                      <a:pt x="17046" y="401"/>
                    </a:cubicBezTo>
                    <a:cubicBezTo>
                      <a:pt x="16345" y="934"/>
                      <a:pt x="0" y="14177"/>
                      <a:pt x="401" y="14711"/>
                    </a:cubicBezTo>
                    <a:cubicBezTo>
                      <a:pt x="409" y="14722"/>
                      <a:pt x="425" y="14728"/>
                      <a:pt x="448" y="14728"/>
                    </a:cubicBezTo>
                    <a:cubicBezTo>
                      <a:pt x="1512" y="14728"/>
                      <a:pt x="17828" y="2858"/>
                      <a:pt x="18514" y="2335"/>
                    </a:cubicBezTo>
                    <a:cubicBezTo>
                      <a:pt x="19214" y="1802"/>
                      <a:pt x="19448" y="934"/>
                      <a:pt x="19047" y="401"/>
                    </a:cubicBezTo>
                    <a:cubicBezTo>
                      <a:pt x="18831" y="134"/>
                      <a:pt x="18497" y="0"/>
                      <a:pt x="181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7"/>
              <p:cNvSpPr/>
              <p:nvPr/>
            </p:nvSpPr>
            <p:spPr>
              <a:xfrm>
                <a:off x="4861887" y="885512"/>
                <a:ext cx="227556" cy="278962"/>
              </a:xfrm>
              <a:custGeom>
                <a:rect b="b" l="l" r="r" t="t"/>
                <a:pathLst>
                  <a:path extrusionOk="0" h="18852" w="15378">
                    <a:moveTo>
                      <a:pt x="14197" y="1"/>
                    </a:moveTo>
                    <a:cubicBezTo>
                      <a:pt x="13741" y="1"/>
                      <a:pt x="13234" y="260"/>
                      <a:pt x="12876" y="730"/>
                    </a:cubicBezTo>
                    <a:cubicBezTo>
                      <a:pt x="12343" y="1430"/>
                      <a:pt x="0" y="18442"/>
                      <a:pt x="534" y="18843"/>
                    </a:cubicBezTo>
                    <a:cubicBezTo>
                      <a:pt x="541" y="18848"/>
                      <a:pt x="550" y="18851"/>
                      <a:pt x="562" y="18851"/>
                    </a:cubicBezTo>
                    <a:cubicBezTo>
                      <a:pt x="1412" y="18851"/>
                      <a:pt x="14318" y="2889"/>
                      <a:pt x="14844" y="2197"/>
                    </a:cubicBezTo>
                    <a:cubicBezTo>
                      <a:pt x="15378" y="1530"/>
                      <a:pt x="15345" y="630"/>
                      <a:pt x="14811" y="196"/>
                    </a:cubicBezTo>
                    <a:cubicBezTo>
                      <a:pt x="14635" y="64"/>
                      <a:pt x="14422" y="1"/>
                      <a:pt x="141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7"/>
              <p:cNvSpPr/>
              <p:nvPr/>
            </p:nvSpPr>
            <p:spPr>
              <a:xfrm>
                <a:off x="4730588" y="770802"/>
                <a:ext cx="154515" cy="322497"/>
              </a:xfrm>
              <a:custGeom>
                <a:rect b="b" l="l" r="r" t="t"/>
                <a:pathLst>
                  <a:path extrusionOk="0" h="21794" w="10442">
                    <a:moveTo>
                      <a:pt x="9229" y="0"/>
                    </a:moveTo>
                    <a:cubicBezTo>
                      <a:pt x="8684" y="0"/>
                      <a:pt x="8109" y="429"/>
                      <a:pt x="7839" y="1076"/>
                    </a:cubicBezTo>
                    <a:cubicBezTo>
                      <a:pt x="7506" y="1877"/>
                      <a:pt x="0" y="21524"/>
                      <a:pt x="601" y="21791"/>
                    </a:cubicBezTo>
                    <a:cubicBezTo>
                      <a:pt x="605" y="21793"/>
                      <a:pt x="610" y="21794"/>
                      <a:pt x="615" y="21794"/>
                    </a:cubicBezTo>
                    <a:cubicBezTo>
                      <a:pt x="1352" y="21794"/>
                      <a:pt x="9776" y="2805"/>
                      <a:pt x="10108" y="2010"/>
                    </a:cubicBezTo>
                    <a:cubicBezTo>
                      <a:pt x="10441" y="1210"/>
                      <a:pt x="10208" y="343"/>
                      <a:pt x="9607" y="76"/>
                    </a:cubicBezTo>
                    <a:cubicBezTo>
                      <a:pt x="9486" y="24"/>
                      <a:pt x="9358" y="0"/>
                      <a:pt x="92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 name="Google Shape;379;p7"/>
            <p:cNvGrpSpPr/>
            <p:nvPr/>
          </p:nvGrpSpPr>
          <p:grpSpPr>
            <a:xfrm>
              <a:off x="6533251" y="-650821"/>
              <a:ext cx="2194616" cy="2094876"/>
              <a:chOff x="3623439" y="713106"/>
              <a:chExt cx="1821409" cy="1819575"/>
            </a:xfrm>
          </p:grpSpPr>
          <p:sp>
            <p:nvSpPr>
              <p:cNvPr id="380" name="Google Shape;380;p7"/>
              <p:cNvSpPr/>
              <p:nvPr/>
            </p:nvSpPr>
            <p:spPr>
              <a:xfrm>
                <a:off x="4585469" y="713106"/>
                <a:ext cx="72079" cy="345107"/>
              </a:xfrm>
              <a:custGeom>
                <a:rect b="b" l="l" r="r" t="t"/>
                <a:pathLst>
                  <a:path extrusionOk="0" h="23322" w="4871">
                    <a:moveTo>
                      <a:pt x="3640" y="0"/>
                    </a:moveTo>
                    <a:cubicBezTo>
                      <a:pt x="3009" y="0"/>
                      <a:pt x="2429" y="614"/>
                      <a:pt x="2302" y="1439"/>
                    </a:cubicBezTo>
                    <a:cubicBezTo>
                      <a:pt x="2202" y="2307"/>
                      <a:pt x="0" y="23222"/>
                      <a:pt x="701" y="23322"/>
                    </a:cubicBezTo>
                    <a:cubicBezTo>
                      <a:pt x="702" y="23322"/>
                      <a:pt x="703" y="23322"/>
                      <a:pt x="704" y="23322"/>
                    </a:cubicBezTo>
                    <a:cubicBezTo>
                      <a:pt x="1379" y="23322"/>
                      <a:pt x="4637" y="2606"/>
                      <a:pt x="4737" y="1740"/>
                    </a:cubicBezTo>
                    <a:cubicBezTo>
                      <a:pt x="4871" y="872"/>
                      <a:pt x="4404" y="105"/>
                      <a:pt x="3736" y="5"/>
                    </a:cubicBezTo>
                    <a:cubicBezTo>
                      <a:pt x="3704" y="2"/>
                      <a:pt x="3672" y="0"/>
                      <a:pt x="36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7"/>
              <p:cNvSpPr/>
              <p:nvPr/>
            </p:nvSpPr>
            <p:spPr>
              <a:xfrm>
                <a:off x="4385067" y="716554"/>
                <a:ext cx="72079" cy="345122"/>
              </a:xfrm>
              <a:custGeom>
                <a:rect b="b" l="l" r="r" t="t"/>
                <a:pathLst>
                  <a:path extrusionOk="0" h="23323" w="4871">
                    <a:moveTo>
                      <a:pt x="1231" y="1"/>
                    </a:moveTo>
                    <a:cubicBezTo>
                      <a:pt x="1199" y="1"/>
                      <a:pt x="1167" y="2"/>
                      <a:pt x="1135" y="6"/>
                    </a:cubicBezTo>
                    <a:cubicBezTo>
                      <a:pt x="467" y="106"/>
                      <a:pt x="0" y="873"/>
                      <a:pt x="101" y="1740"/>
                    </a:cubicBezTo>
                    <a:cubicBezTo>
                      <a:pt x="234" y="2606"/>
                      <a:pt x="3526" y="23322"/>
                      <a:pt x="4200" y="23322"/>
                    </a:cubicBezTo>
                    <a:cubicBezTo>
                      <a:pt x="4201" y="23322"/>
                      <a:pt x="4202" y="23322"/>
                      <a:pt x="4203" y="23322"/>
                    </a:cubicBezTo>
                    <a:cubicBezTo>
                      <a:pt x="4871" y="23222"/>
                      <a:pt x="2669" y="2307"/>
                      <a:pt x="2536" y="1440"/>
                    </a:cubicBezTo>
                    <a:cubicBezTo>
                      <a:pt x="2440" y="615"/>
                      <a:pt x="1862" y="1"/>
                      <a:pt x="12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7"/>
              <p:cNvSpPr/>
              <p:nvPr/>
            </p:nvSpPr>
            <p:spPr>
              <a:xfrm>
                <a:off x="4158991" y="780849"/>
                <a:ext cx="155507" cy="322334"/>
              </a:xfrm>
              <a:custGeom>
                <a:rect b="b" l="l" r="r" t="t"/>
                <a:pathLst>
                  <a:path extrusionOk="0" h="21783" w="10509">
                    <a:moveTo>
                      <a:pt x="1225" y="1"/>
                    </a:moveTo>
                    <a:cubicBezTo>
                      <a:pt x="1104" y="1"/>
                      <a:pt x="984" y="21"/>
                      <a:pt x="868" y="64"/>
                    </a:cubicBezTo>
                    <a:cubicBezTo>
                      <a:pt x="234" y="331"/>
                      <a:pt x="1" y="1198"/>
                      <a:pt x="334" y="1999"/>
                    </a:cubicBezTo>
                    <a:cubicBezTo>
                      <a:pt x="666" y="2827"/>
                      <a:pt x="9123" y="21782"/>
                      <a:pt x="9860" y="21782"/>
                    </a:cubicBezTo>
                    <a:cubicBezTo>
                      <a:pt x="9865" y="21782"/>
                      <a:pt x="9870" y="21781"/>
                      <a:pt x="9875" y="21779"/>
                    </a:cubicBezTo>
                    <a:cubicBezTo>
                      <a:pt x="10508" y="21512"/>
                      <a:pt x="2936" y="1898"/>
                      <a:pt x="2603" y="1065"/>
                    </a:cubicBezTo>
                    <a:cubicBezTo>
                      <a:pt x="2330" y="410"/>
                      <a:pt x="1768" y="1"/>
                      <a:pt x="12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7"/>
              <p:cNvSpPr/>
              <p:nvPr/>
            </p:nvSpPr>
            <p:spPr>
              <a:xfrm>
                <a:off x="3958588" y="901449"/>
                <a:ext cx="227571" cy="278800"/>
              </a:xfrm>
              <a:custGeom>
                <a:rect b="b" l="l" r="r" t="t"/>
                <a:pathLst>
                  <a:path extrusionOk="0" h="18841" w="15379">
                    <a:moveTo>
                      <a:pt x="1174" y="1"/>
                    </a:moveTo>
                    <a:cubicBezTo>
                      <a:pt x="939" y="1"/>
                      <a:pt x="717" y="71"/>
                      <a:pt x="535" y="220"/>
                    </a:cubicBezTo>
                    <a:cubicBezTo>
                      <a:pt x="1" y="620"/>
                      <a:pt x="1" y="1521"/>
                      <a:pt x="535" y="2221"/>
                    </a:cubicBezTo>
                    <a:cubicBezTo>
                      <a:pt x="1062" y="2880"/>
                      <a:pt x="13993" y="18840"/>
                      <a:pt x="14820" y="18840"/>
                    </a:cubicBezTo>
                    <a:cubicBezTo>
                      <a:pt x="14830" y="18840"/>
                      <a:pt x="14838" y="18838"/>
                      <a:pt x="14845" y="18833"/>
                    </a:cubicBezTo>
                    <a:cubicBezTo>
                      <a:pt x="15379" y="18433"/>
                      <a:pt x="3003" y="1421"/>
                      <a:pt x="2469" y="720"/>
                    </a:cubicBezTo>
                    <a:cubicBezTo>
                      <a:pt x="2118" y="260"/>
                      <a:pt x="1623" y="1"/>
                      <a:pt x="1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7"/>
              <p:cNvSpPr/>
              <p:nvPr/>
            </p:nvSpPr>
            <p:spPr>
              <a:xfrm>
                <a:off x="3793729" y="1070052"/>
                <a:ext cx="288285" cy="217449"/>
              </a:xfrm>
              <a:custGeom>
                <a:rect b="b" l="l" r="r" t="t"/>
                <a:pathLst>
                  <a:path extrusionOk="0" h="14695" w="19482">
                    <a:moveTo>
                      <a:pt x="1314" y="0"/>
                    </a:moveTo>
                    <a:cubicBezTo>
                      <a:pt x="951" y="0"/>
                      <a:pt x="618" y="134"/>
                      <a:pt x="401" y="401"/>
                    </a:cubicBezTo>
                    <a:cubicBezTo>
                      <a:pt x="1" y="934"/>
                      <a:pt x="234" y="1802"/>
                      <a:pt x="935" y="2335"/>
                    </a:cubicBezTo>
                    <a:cubicBezTo>
                      <a:pt x="1620" y="2858"/>
                      <a:pt x="17935" y="14694"/>
                      <a:pt x="19000" y="14694"/>
                    </a:cubicBezTo>
                    <a:cubicBezTo>
                      <a:pt x="19023" y="14694"/>
                      <a:pt x="19039" y="14689"/>
                      <a:pt x="19048" y="14678"/>
                    </a:cubicBezTo>
                    <a:cubicBezTo>
                      <a:pt x="19481" y="14144"/>
                      <a:pt x="3103" y="934"/>
                      <a:pt x="2402" y="401"/>
                    </a:cubicBezTo>
                    <a:cubicBezTo>
                      <a:pt x="2069" y="134"/>
                      <a:pt x="1677" y="0"/>
                      <a:pt x="13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7"/>
              <p:cNvSpPr/>
              <p:nvPr/>
            </p:nvSpPr>
            <p:spPr>
              <a:xfrm>
                <a:off x="3679211" y="1274627"/>
                <a:ext cx="329244" cy="143447"/>
              </a:xfrm>
              <a:custGeom>
                <a:rect b="b" l="l" r="r" t="t"/>
                <a:pathLst>
                  <a:path extrusionOk="0" h="9694" w="22250">
                    <a:moveTo>
                      <a:pt x="1463" y="0"/>
                    </a:moveTo>
                    <a:cubicBezTo>
                      <a:pt x="924" y="0"/>
                      <a:pt x="452" y="247"/>
                      <a:pt x="268" y="686"/>
                    </a:cubicBezTo>
                    <a:cubicBezTo>
                      <a:pt x="1" y="1286"/>
                      <a:pt x="468" y="2087"/>
                      <a:pt x="1268" y="2420"/>
                    </a:cubicBezTo>
                    <a:cubicBezTo>
                      <a:pt x="2038" y="2741"/>
                      <a:pt x="20234" y="9693"/>
                      <a:pt x="21869" y="9693"/>
                    </a:cubicBezTo>
                    <a:cubicBezTo>
                      <a:pt x="21934" y="9693"/>
                      <a:pt x="21973" y="9682"/>
                      <a:pt x="21983" y="9659"/>
                    </a:cubicBezTo>
                    <a:cubicBezTo>
                      <a:pt x="22250" y="9025"/>
                      <a:pt x="3003" y="486"/>
                      <a:pt x="2202" y="152"/>
                    </a:cubicBezTo>
                    <a:cubicBezTo>
                      <a:pt x="1956" y="49"/>
                      <a:pt x="1703" y="0"/>
                      <a:pt x="14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7"/>
              <p:cNvSpPr/>
              <p:nvPr/>
            </p:nvSpPr>
            <p:spPr>
              <a:xfrm>
                <a:off x="3623439" y="1501118"/>
                <a:ext cx="347504" cy="62431"/>
              </a:xfrm>
              <a:custGeom>
                <a:rect b="b" l="l" r="r" t="t"/>
                <a:pathLst>
                  <a:path extrusionOk="0" h="4219" w="23484">
                    <a:moveTo>
                      <a:pt x="1506" y="1"/>
                    </a:moveTo>
                    <a:cubicBezTo>
                      <a:pt x="766" y="1"/>
                      <a:pt x="156" y="434"/>
                      <a:pt x="67" y="1024"/>
                    </a:cubicBezTo>
                    <a:cubicBezTo>
                      <a:pt x="0" y="1691"/>
                      <a:pt x="634" y="2325"/>
                      <a:pt x="1501" y="2459"/>
                    </a:cubicBezTo>
                    <a:cubicBezTo>
                      <a:pt x="2255" y="2546"/>
                      <a:pt x="18141" y="4219"/>
                      <a:pt x="22362" y="4219"/>
                    </a:cubicBezTo>
                    <a:cubicBezTo>
                      <a:pt x="22999" y="4219"/>
                      <a:pt x="23371" y="4181"/>
                      <a:pt x="23384" y="4093"/>
                    </a:cubicBezTo>
                    <a:cubicBezTo>
                      <a:pt x="23484" y="3426"/>
                      <a:pt x="2669" y="124"/>
                      <a:pt x="1802" y="24"/>
                    </a:cubicBezTo>
                    <a:cubicBezTo>
                      <a:pt x="1701" y="8"/>
                      <a:pt x="1603" y="1"/>
                      <a:pt x="15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7"/>
              <p:cNvSpPr/>
              <p:nvPr/>
            </p:nvSpPr>
            <p:spPr>
              <a:xfrm>
                <a:off x="3626887" y="1707898"/>
                <a:ext cx="347016" cy="62786"/>
              </a:xfrm>
              <a:custGeom>
                <a:rect b="b" l="l" r="r" t="t"/>
                <a:pathLst>
                  <a:path extrusionOk="0" h="4243" w="23451">
                    <a:moveTo>
                      <a:pt x="22364" y="1"/>
                    </a:moveTo>
                    <a:cubicBezTo>
                      <a:pt x="18146" y="1"/>
                      <a:pt x="2256" y="1678"/>
                      <a:pt x="1502" y="1794"/>
                    </a:cubicBezTo>
                    <a:cubicBezTo>
                      <a:pt x="635" y="1894"/>
                      <a:pt x="1" y="2528"/>
                      <a:pt x="101" y="3195"/>
                    </a:cubicBezTo>
                    <a:cubicBezTo>
                      <a:pt x="162" y="3802"/>
                      <a:pt x="801" y="4243"/>
                      <a:pt x="1569" y="4243"/>
                    </a:cubicBezTo>
                    <a:cubicBezTo>
                      <a:pt x="1645" y="4243"/>
                      <a:pt x="1723" y="4238"/>
                      <a:pt x="1802" y="4229"/>
                    </a:cubicBezTo>
                    <a:cubicBezTo>
                      <a:pt x="2669" y="4096"/>
                      <a:pt x="23451" y="793"/>
                      <a:pt x="23384" y="126"/>
                    </a:cubicBezTo>
                    <a:cubicBezTo>
                      <a:pt x="23371" y="39"/>
                      <a:pt x="23000" y="1"/>
                      <a:pt x="223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7"/>
              <p:cNvSpPr/>
              <p:nvPr/>
            </p:nvSpPr>
            <p:spPr>
              <a:xfrm>
                <a:off x="3689584" y="1851419"/>
                <a:ext cx="328741" cy="143935"/>
              </a:xfrm>
              <a:custGeom>
                <a:rect b="b" l="l" r="r" t="t"/>
                <a:pathLst>
                  <a:path extrusionOk="0" h="9727" w="22216">
                    <a:moveTo>
                      <a:pt x="21836" y="0"/>
                    </a:moveTo>
                    <a:cubicBezTo>
                      <a:pt x="20209" y="0"/>
                      <a:pt x="2036" y="6985"/>
                      <a:pt x="1234" y="7306"/>
                    </a:cubicBezTo>
                    <a:cubicBezTo>
                      <a:pt x="434" y="7640"/>
                      <a:pt x="0" y="8440"/>
                      <a:pt x="234" y="9041"/>
                    </a:cubicBezTo>
                    <a:cubicBezTo>
                      <a:pt x="418" y="9479"/>
                      <a:pt x="890" y="9726"/>
                      <a:pt x="1429" y="9726"/>
                    </a:cubicBezTo>
                    <a:cubicBezTo>
                      <a:pt x="1669" y="9726"/>
                      <a:pt x="1922" y="9677"/>
                      <a:pt x="2168" y="9574"/>
                    </a:cubicBezTo>
                    <a:cubicBezTo>
                      <a:pt x="3002" y="9241"/>
                      <a:pt x="22216" y="668"/>
                      <a:pt x="21949" y="34"/>
                    </a:cubicBezTo>
                    <a:cubicBezTo>
                      <a:pt x="21939" y="11"/>
                      <a:pt x="21900" y="0"/>
                      <a:pt x="218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7"/>
              <p:cNvSpPr/>
              <p:nvPr/>
            </p:nvSpPr>
            <p:spPr>
              <a:xfrm>
                <a:off x="3809533" y="1978530"/>
                <a:ext cx="287782" cy="217938"/>
              </a:xfrm>
              <a:custGeom>
                <a:rect b="b" l="l" r="r" t="t"/>
                <a:pathLst>
                  <a:path extrusionOk="0" h="14728" w="19448">
                    <a:moveTo>
                      <a:pt x="19000" y="0"/>
                    </a:moveTo>
                    <a:cubicBezTo>
                      <a:pt x="17935" y="0"/>
                      <a:pt x="1587" y="11870"/>
                      <a:pt x="934" y="12393"/>
                    </a:cubicBezTo>
                    <a:cubicBezTo>
                      <a:pt x="234" y="12926"/>
                      <a:pt x="0" y="13794"/>
                      <a:pt x="400" y="14327"/>
                    </a:cubicBezTo>
                    <a:cubicBezTo>
                      <a:pt x="617" y="14594"/>
                      <a:pt x="951" y="14728"/>
                      <a:pt x="1313" y="14728"/>
                    </a:cubicBezTo>
                    <a:cubicBezTo>
                      <a:pt x="1676" y="14728"/>
                      <a:pt x="2068" y="14594"/>
                      <a:pt x="2402" y="14327"/>
                    </a:cubicBezTo>
                    <a:cubicBezTo>
                      <a:pt x="3102" y="13794"/>
                      <a:pt x="19447" y="551"/>
                      <a:pt x="19047" y="17"/>
                    </a:cubicBezTo>
                    <a:cubicBezTo>
                      <a:pt x="19039" y="6"/>
                      <a:pt x="19023" y="0"/>
                      <a:pt x="190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7"/>
              <p:cNvSpPr/>
              <p:nvPr/>
            </p:nvSpPr>
            <p:spPr>
              <a:xfrm>
                <a:off x="3979319" y="2081313"/>
                <a:ext cx="227082" cy="278962"/>
              </a:xfrm>
              <a:custGeom>
                <a:rect b="b" l="l" r="r" t="t"/>
                <a:pathLst>
                  <a:path extrusionOk="0" h="18852" w="15346">
                    <a:moveTo>
                      <a:pt x="14784" y="1"/>
                    </a:moveTo>
                    <a:cubicBezTo>
                      <a:pt x="13934" y="1"/>
                      <a:pt x="1028" y="15963"/>
                      <a:pt x="501" y="16655"/>
                    </a:cubicBezTo>
                    <a:cubicBezTo>
                      <a:pt x="1" y="17355"/>
                      <a:pt x="1" y="18222"/>
                      <a:pt x="535" y="18656"/>
                    </a:cubicBezTo>
                    <a:cubicBezTo>
                      <a:pt x="711" y="18788"/>
                      <a:pt x="923" y="18851"/>
                      <a:pt x="1148" y="18851"/>
                    </a:cubicBezTo>
                    <a:cubicBezTo>
                      <a:pt x="1605" y="18851"/>
                      <a:pt x="2112" y="18592"/>
                      <a:pt x="2469" y="18122"/>
                    </a:cubicBezTo>
                    <a:cubicBezTo>
                      <a:pt x="3003" y="17455"/>
                      <a:pt x="15345" y="410"/>
                      <a:pt x="14811" y="9"/>
                    </a:cubicBezTo>
                    <a:cubicBezTo>
                      <a:pt x="14804" y="4"/>
                      <a:pt x="14795" y="1"/>
                      <a:pt x="1478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7"/>
              <p:cNvSpPr/>
              <p:nvPr/>
            </p:nvSpPr>
            <p:spPr>
              <a:xfrm>
                <a:off x="4183184" y="2152489"/>
                <a:ext cx="155004" cy="322497"/>
              </a:xfrm>
              <a:custGeom>
                <a:rect b="b" l="l" r="r" t="t"/>
                <a:pathLst>
                  <a:path extrusionOk="0" h="21794" w="10475">
                    <a:moveTo>
                      <a:pt x="9827" y="0"/>
                    </a:moveTo>
                    <a:cubicBezTo>
                      <a:pt x="9090" y="0"/>
                      <a:pt x="665" y="18989"/>
                      <a:pt x="334" y="19784"/>
                    </a:cubicBezTo>
                    <a:cubicBezTo>
                      <a:pt x="0" y="20584"/>
                      <a:pt x="234" y="21451"/>
                      <a:pt x="868" y="21718"/>
                    </a:cubicBezTo>
                    <a:cubicBezTo>
                      <a:pt x="983" y="21770"/>
                      <a:pt x="1105" y="21794"/>
                      <a:pt x="1231" y="21794"/>
                    </a:cubicBezTo>
                    <a:cubicBezTo>
                      <a:pt x="1758" y="21794"/>
                      <a:pt x="2333" y="21365"/>
                      <a:pt x="2602" y="20718"/>
                    </a:cubicBezTo>
                    <a:cubicBezTo>
                      <a:pt x="2936" y="19917"/>
                      <a:pt x="10475" y="270"/>
                      <a:pt x="9841" y="3"/>
                    </a:cubicBezTo>
                    <a:cubicBezTo>
                      <a:pt x="9836" y="1"/>
                      <a:pt x="9832" y="0"/>
                      <a:pt x="98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7"/>
              <p:cNvSpPr/>
              <p:nvPr/>
            </p:nvSpPr>
            <p:spPr>
              <a:xfrm>
                <a:off x="4411229" y="2187559"/>
                <a:ext cx="71590" cy="345122"/>
              </a:xfrm>
              <a:custGeom>
                <a:rect b="b" l="l" r="r" t="t"/>
                <a:pathLst>
                  <a:path extrusionOk="0" h="23323" w="4838">
                    <a:moveTo>
                      <a:pt x="4167" y="1"/>
                    </a:moveTo>
                    <a:cubicBezTo>
                      <a:pt x="3492" y="1"/>
                      <a:pt x="200" y="20717"/>
                      <a:pt x="100" y="21583"/>
                    </a:cubicBezTo>
                    <a:cubicBezTo>
                      <a:pt x="0" y="22451"/>
                      <a:pt x="434" y="23218"/>
                      <a:pt x="1101" y="23318"/>
                    </a:cubicBezTo>
                    <a:cubicBezTo>
                      <a:pt x="1133" y="23321"/>
                      <a:pt x="1166" y="23323"/>
                      <a:pt x="1198" y="23323"/>
                    </a:cubicBezTo>
                    <a:cubicBezTo>
                      <a:pt x="1828" y="23323"/>
                      <a:pt x="2409" y="22709"/>
                      <a:pt x="2536" y="21883"/>
                    </a:cubicBezTo>
                    <a:cubicBezTo>
                      <a:pt x="2636" y="21016"/>
                      <a:pt x="4837" y="101"/>
                      <a:pt x="4170" y="1"/>
                    </a:cubicBezTo>
                    <a:cubicBezTo>
                      <a:pt x="4169" y="1"/>
                      <a:pt x="4168" y="1"/>
                      <a:pt x="4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7"/>
              <p:cNvSpPr/>
              <p:nvPr/>
            </p:nvSpPr>
            <p:spPr>
              <a:xfrm>
                <a:off x="4611143" y="2184111"/>
                <a:ext cx="72079" cy="345122"/>
              </a:xfrm>
              <a:custGeom>
                <a:rect b="b" l="l" r="r" t="t"/>
                <a:pathLst>
                  <a:path extrusionOk="0" h="23323" w="4871">
                    <a:moveTo>
                      <a:pt x="670" y="0"/>
                    </a:moveTo>
                    <a:cubicBezTo>
                      <a:pt x="669" y="0"/>
                      <a:pt x="668" y="1"/>
                      <a:pt x="667" y="1"/>
                    </a:cubicBezTo>
                    <a:cubicBezTo>
                      <a:pt x="0" y="101"/>
                      <a:pt x="2202" y="21016"/>
                      <a:pt x="2335" y="21883"/>
                    </a:cubicBezTo>
                    <a:cubicBezTo>
                      <a:pt x="2430" y="22708"/>
                      <a:pt x="3009" y="23322"/>
                      <a:pt x="3668" y="23322"/>
                    </a:cubicBezTo>
                    <a:cubicBezTo>
                      <a:pt x="3702" y="23322"/>
                      <a:pt x="3735" y="23321"/>
                      <a:pt x="3769" y="23317"/>
                    </a:cubicBezTo>
                    <a:cubicBezTo>
                      <a:pt x="4437" y="23217"/>
                      <a:pt x="4870" y="22450"/>
                      <a:pt x="4770" y="21583"/>
                    </a:cubicBezTo>
                    <a:cubicBezTo>
                      <a:pt x="4637" y="20717"/>
                      <a:pt x="1345" y="0"/>
                      <a:pt x="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7"/>
              <p:cNvSpPr/>
              <p:nvPr/>
            </p:nvSpPr>
            <p:spPr>
              <a:xfrm>
                <a:off x="4754279" y="2142604"/>
                <a:ext cx="155004" cy="322334"/>
              </a:xfrm>
              <a:custGeom>
                <a:rect b="b" l="l" r="r" t="t"/>
                <a:pathLst>
                  <a:path extrusionOk="0" h="21783" w="10475">
                    <a:moveTo>
                      <a:pt x="615" y="1"/>
                    </a:moveTo>
                    <a:cubicBezTo>
                      <a:pt x="610" y="1"/>
                      <a:pt x="605" y="2"/>
                      <a:pt x="601" y="4"/>
                    </a:cubicBezTo>
                    <a:cubicBezTo>
                      <a:pt x="1" y="270"/>
                      <a:pt x="7539" y="19918"/>
                      <a:pt x="7873" y="20718"/>
                    </a:cubicBezTo>
                    <a:cubicBezTo>
                      <a:pt x="8146" y="21373"/>
                      <a:pt x="8730" y="21782"/>
                      <a:pt x="9263" y="21782"/>
                    </a:cubicBezTo>
                    <a:cubicBezTo>
                      <a:pt x="9382" y="21782"/>
                      <a:pt x="9498" y="21762"/>
                      <a:pt x="9607" y="21719"/>
                    </a:cubicBezTo>
                    <a:cubicBezTo>
                      <a:pt x="10241" y="21452"/>
                      <a:pt x="10475" y="20585"/>
                      <a:pt x="10141" y="19784"/>
                    </a:cubicBezTo>
                    <a:cubicBezTo>
                      <a:pt x="9810" y="18989"/>
                      <a:pt x="1352" y="1"/>
                      <a:pt x="6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7"/>
              <p:cNvSpPr/>
              <p:nvPr/>
            </p:nvSpPr>
            <p:spPr>
              <a:xfrm>
                <a:off x="4882130" y="2065539"/>
                <a:ext cx="228044" cy="278933"/>
              </a:xfrm>
              <a:custGeom>
                <a:rect b="b" l="l" r="r" t="t"/>
                <a:pathLst>
                  <a:path extrusionOk="0" h="18850" w="15411">
                    <a:moveTo>
                      <a:pt x="559" y="1"/>
                    </a:moveTo>
                    <a:cubicBezTo>
                      <a:pt x="549" y="1"/>
                      <a:pt x="540" y="3"/>
                      <a:pt x="534" y="8"/>
                    </a:cubicBezTo>
                    <a:cubicBezTo>
                      <a:pt x="0" y="408"/>
                      <a:pt x="12376" y="17454"/>
                      <a:pt x="12909" y="18121"/>
                    </a:cubicBezTo>
                    <a:cubicBezTo>
                      <a:pt x="13267" y="18590"/>
                      <a:pt x="13774" y="18850"/>
                      <a:pt x="14230" y="18850"/>
                    </a:cubicBezTo>
                    <a:cubicBezTo>
                      <a:pt x="14455" y="18850"/>
                      <a:pt x="14668" y="18787"/>
                      <a:pt x="14844" y="18655"/>
                    </a:cubicBezTo>
                    <a:cubicBezTo>
                      <a:pt x="15378" y="18221"/>
                      <a:pt x="15411" y="17320"/>
                      <a:pt x="14877" y="16653"/>
                    </a:cubicBezTo>
                    <a:cubicBezTo>
                      <a:pt x="14350" y="15961"/>
                      <a:pt x="1387" y="1"/>
                      <a:pt x="5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7"/>
              <p:cNvSpPr/>
              <p:nvPr/>
            </p:nvSpPr>
            <p:spPr>
              <a:xfrm>
                <a:off x="4986274" y="1958287"/>
                <a:ext cx="288270" cy="217701"/>
              </a:xfrm>
              <a:custGeom>
                <a:rect b="b" l="l" r="r" t="t"/>
                <a:pathLst>
                  <a:path extrusionOk="0" h="14712" w="19481">
                    <a:moveTo>
                      <a:pt x="482" y="1"/>
                    </a:moveTo>
                    <a:cubicBezTo>
                      <a:pt x="458" y="1"/>
                      <a:pt x="443" y="6"/>
                      <a:pt x="434" y="17"/>
                    </a:cubicBezTo>
                    <a:cubicBezTo>
                      <a:pt x="0" y="551"/>
                      <a:pt x="16379" y="13794"/>
                      <a:pt x="17079" y="14328"/>
                    </a:cubicBezTo>
                    <a:cubicBezTo>
                      <a:pt x="17419" y="14586"/>
                      <a:pt x="17805" y="14712"/>
                      <a:pt x="18159" y="14712"/>
                    </a:cubicBezTo>
                    <a:cubicBezTo>
                      <a:pt x="18535" y="14712"/>
                      <a:pt x="18874" y="14569"/>
                      <a:pt x="19081" y="14294"/>
                    </a:cubicBezTo>
                    <a:cubicBezTo>
                      <a:pt x="19481" y="13761"/>
                      <a:pt x="19248" y="12893"/>
                      <a:pt x="18580" y="12360"/>
                    </a:cubicBezTo>
                    <a:cubicBezTo>
                      <a:pt x="17895" y="11837"/>
                      <a:pt x="1548" y="1"/>
                      <a:pt x="4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7"/>
              <p:cNvSpPr/>
              <p:nvPr/>
            </p:nvSpPr>
            <p:spPr>
              <a:xfrm>
                <a:off x="5059818" y="1827713"/>
                <a:ext cx="329244" cy="143462"/>
              </a:xfrm>
              <a:custGeom>
                <a:rect b="b" l="l" r="r" t="t"/>
                <a:pathLst>
                  <a:path extrusionOk="0" h="9695" w="22250">
                    <a:moveTo>
                      <a:pt x="382" y="1"/>
                    </a:moveTo>
                    <a:cubicBezTo>
                      <a:pt x="317" y="1"/>
                      <a:pt x="278" y="12"/>
                      <a:pt x="268" y="35"/>
                    </a:cubicBezTo>
                    <a:cubicBezTo>
                      <a:pt x="1" y="669"/>
                      <a:pt x="19248" y="9208"/>
                      <a:pt x="20048" y="9542"/>
                    </a:cubicBezTo>
                    <a:cubicBezTo>
                      <a:pt x="20297" y="9646"/>
                      <a:pt x="20553" y="9695"/>
                      <a:pt x="20795" y="9695"/>
                    </a:cubicBezTo>
                    <a:cubicBezTo>
                      <a:pt x="21331" y="9695"/>
                      <a:pt x="21799" y="9455"/>
                      <a:pt x="21983" y="9042"/>
                    </a:cubicBezTo>
                    <a:cubicBezTo>
                      <a:pt x="22250" y="8408"/>
                      <a:pt x="21783" y="7607"/>
                      <a:pt x="20982" y="7274"/>
                    </a:cubicBezTo>
                    <a:cubicBezTo>
                      <a:pt x="20213" y="6953"/>
                      <a:pt x="2017" y="1"/>
                      <a:pt x="3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7"/>
              <p:cNvSpPr/>
              <p:nvPr/>
            </p:nvSpPr>
            <p:spPr>
              <a:xfrm>
                <a:off x="5097833" y="1682239"/>
                <a:ext cx="347016" cy="62431"/>
              </a:xfrm>
              <a:custGeom>
                <a:rect b="b" l="l" r="r" t="t"/>
                <a:pathLst>
                  <a:path extrusionOk="0" h="4219" w="23451">
                    <a:moveTo>
                      <a:pt x="1089" y="0"/>
                    </a:moveTo>
                    <a:cubicBezTo>
                      <a:pt x="451" y="0"/>
                      <a:pt x="80" y="38"/>
                      <a:pt x="67" y="126"/>
                    </a:cubicBezTo>
                    <a:cubicBezTo>
                      <a:pt x="0" y="826"/>
                      <a:pt x="20782" y="4095"/>
                      <a:pt x="21649" y="4195"/>
                    </a:cubicBezTo>
                    <a:cubicBezTo>
                      <a:pt x="21749" y="4211"/>
                      <a:pt x="21848" y="4218"/>
                      <a:pt x="21945" y="4218"/>
                    </a:cubicBezTo>
                    <a:cubicBezTo>
                      <a:pt x="22685" y="4218"/>
                      <a:pt x="23295" y="3785"/>
                      <a:pt x="23384" y="3195"/>
                    </a:cubicBezTo>
                    <a:cubicBezTo>
                      <a:pt x="23450" y="2527"/>
                      <a:pt x="22816" y="1894"/>
                      <a:pt x="21949" y="1760"/>
                    </a:cubicBezTo>
                    <a:cubicBezTo>
                      <a:pt x="21196" y="1673"/>
                      <a:pt x="5310" y="0"/>
                      <a:pt x="10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7"/>
              <p:cNvSpPr/>
              <p:nvPr/>
            </p:nvSpPr>
            <p:spPr>
              <a:xfrm>
                <a:off x="5094370" y="1475459"/>
                <a:ext cx="347016" cy="62431"/>
              </a:xfrm>
              <a:custGeom>
                <a:rect b="b" l="l" r="r" t="t"/>
                <a:pathLst>
                  <a:path extrusionOk="0" h="4219" w="23451">
                    <a:moveTo>
                      <a:pt x="21945" y="0"/>
                    </a:moveTo>
                    <a:cubicBezTo>
                      <a:pt x="21849" y="0"/>
                      <a:pt x="21750" y="8"/>
                      <a:pt x="21649" y="23"/>
                    </a:cubicBezTo>
                    <a:cubicBezTo>
                      <a:pt x="20782" y="123"/>
                      <a:pt x="1" y="3425"/>
                      <a:pt x="67" y="4093"/>
                    </a:cubicBezTo>
                    <a:cubicBezTo>
                      <a:pt x="81" y="4180"/>
                      <a:pt x="451" y="4218"/>
                      <a:pt x="1087" y="4218"/>
                    </a:cubicBezTo>
                    <a:cubicBezTo>
                      <a:pt x="5305" y="4218"/>
                      <a:pt x="21196" y="2541"/>
                      <a:pt x="21950" y="2425"/>
                    </a:cubicBezTo>
                    <a:cubicBezTo>
                      <a:pt x="22817" y="2325"/>
                      <a:pt x="23451" y="1691"/>
                      <a:pt x="23384" y="1024"/>
                    </a:cubicBezTo>
                    <a:cubicBezTo>
                      <a:pt x="23296" y="434"/>
                      <a:pt x="22685" y="0"/>
                      <a:pt x="2194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7"/>
              <p:cNvSpPr/>
              <p:nvPr/>
            </p:nvSpPr>
            <p:spPr>
              <a:xfrm>
                <a:off x="5049948" y="1250433"/>
                <a:ext cx="329244" cy="143994"/>
              </a:xfrm>
              <a:custGeom>
                <a:rect b="b" l="l" r="r" t="t"/>
                <a:pathLst>
                  <a:path extrusionOk="0" h="9731" w="22250">
                    <a:moveTo>
                      <a:pt x="20788" y="1"/>
                    </a:moveTo>
                    <a:cubicBezTo>
                      <a:pt x="20548" y="1"/>
                      <a:pt x="20295" y="50"/>
                      <a:pt x="20048" y="153"/>
                    </a:cubicBezTo>
                    <a:cubicBezTo>
                      <a:pt x="19248" y="486"/>
                      <a:pt x="1" y="9059"/>
                      <a:pt x="267" y="9693"/>
                    </a:cubicBezTo>
                    <a:cubicBezTo>
                      <a:pt x="278" y="9718"/>
                      <a:pt x="320" y="9730"/>
                      <a:pt x="391" y="9730"/>
                    </a:cubicBezTo>
                    <a:cubicBezTo>
                      <a:pt x="2081" y="9730"/>
                      <a:pt x="20214" y="2741"/>
                      <a:pt x="20982" y="2421"/>
                    </a:cubicBezTo>
                    <a:cubicBezTo>
                      <a:pt x="21783" y="2087"/>
                      <a:pt x="22250" y="1287"/>
                      <a:pt x="21983" y="686"/>
                    </a:cubicBezTo>
                    <a:cubicBezTo>
                      <a:pt x="21798" y="248"/>
                      <a:pt x="21326" y="1"/>
                      <a:pt x="207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7"/>
              <p:cNvSpPr/>
              <p:nvPr/>
            </p:nvSpPr>
            <p:spPr>
              <a:xfrm>
                <a:off x="4970974" y="1049320"/>
                <a:ext cx="287782" cy="217938"/>
              </a:xfrm>
              <a:custGeom>
                <a:rect b="b" l="l" r="r" t="t"/>
                <a:pathLst>
                  <a:path extrusionOk="0" h="14728" w="19448">
                    <a:moveTo>
                      <a:pt x="18134" y="0"/>
                    </a:moveTo>
                    <a:cubicBezTo>
                      <a:pt x="17771" y="0"/>
                      <a:pt x="17379" y="134"/>
                      <a:pt x="17046" y="401"/>
                    </a:cubicBezTo>
                    <a:cubicBezTo>
                      <a:pt x="16345" y="934"/>
                      <a:pt x="0" y="14177"/>
                      <a:pt x="401" y="14711"/>
                    </a:cubicBezTo>
                    <a:cubicBezTo>
                      <a:pt x="409" y="14722"/>
                      <a:pt x="425" y="14728"/>
                      <a:pt x="448" y="14728"/>
                    </a:cubicBezTo>
                    <a:cubicBezTo>
                      <a:pt x="1512" y="14728"/>
                      <a:pt x="17828" y="2858"/>
                      <a:pt x="18514" y="2335"/>
                    </a:cubicBezTo>
                    <a:cubicBezTo>
                      <a:pt x="19214" y="1802"/>
                      <a:pt x="19448" y="934"/>
                      <a:pt x="19047" y="401"/>
                    </a:cubicBezTo>
                    <a:cubicBezTo>
                      <a:pt x="18831" y="134"/>
                      <a:pt x="18497" y="0"/>
                      <a:pt x="181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7"/>
              <p:cNvSpPr/>
              <p:nvPr/>
            </p:nvSpPr>
            <p:spPr>
              <a:xfrm>
                <a:off x="4861887" y="885512"/>
                <a:ext cx="227556" cy="278962"/>
              </a:xfrm>
              <a:custGeom>
                <a:rect b="b" l="l" r="r" t="t"/>
                <a:pathLst>
                  <a:path extrusionOk="0" h="18852" w="15378">
                    <a:moveTo>
                      <a:pt x="14197" y="1"/>
                    </a:moveTo>
                    <a:cubicBezTo>
                      <a:pt x="13741" y="1"/>
                      <a:pt x="13234" y="260"/>
                      <a:pt x="12876" y="730"/>
                    </a:cubicBezTo>
                    <a:cubicBezTo>
                      <a:pt x="12343" y="1430"/>
                      <a:pt x="0" y="18442"/>
                      <a:pt x="534" y="18843"/>
                    </a:cubicBezTo>
                    <a:cubicBezTo>
                      <a:pt x="541" y="18848"/>
                      <a:pt x="550" y="18851"/>
                      <a:pt x="562" y="18851"/>
                    </a:cubicBezTo>
                    <a:cubicBezTo>
                      <a:pt x="1412" y="18851"/>
                      <a:pt x="14318" y="2889"/>
                      <a:pt x="14844" y="2197"/>
                    </a:cubicBezTo>
                    <a:cubicBezTo>
                      <a:pt x="15378" y="1530"/>
                      <a:pt x="15345" y="630"/>
                      <a:pt x="14811" y="196"/>
                    </a:cubicBezTo>
                    <a:cubicBezTo>
                      <a:pt x="14635" y="64"/>
                      <a:pt x="14422" y="1"/>
                      <a:pt x="141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7"/>
              <p:cNvSpPr/>
              <p:nvPr/>
            </p:nvSpPr>
            <p:spPr>
              <a:xfrm>
                <a:off x="4730588" y="770802"/>
                <a:ext cx="154515" cy="322497"/>
              </a:xfrm>
              <a:custGeom>
                <a:rect b="b" l="l" r="r" t="t"/>
                <a:pathLst>
                  <a:path extrusionOk="0" h="21794" w="10442">
                    <a:moveTo>
                      <a:pt x="9229" y="0"/>
                    </a:moveTo>
                    <a:cubicBezTo>
                      <a:pt x="8684" y="0"/>
                      <a:pt x="8109" y="429"/>
                      <a:pt x="7839" y="1076"/>
                    </a:cubicBezTo>
                    <a:cubicBezTo>
                      <a:pt x="7506" y="1877"/>
                      <a:pt x="0" y="21524"/>
                      <a:pt x="601" y="21791"/>
                    </a:cubicBezTo>
                    <a:cubicBezTo>
                      <a:pt x="605" y="21793"/>
                      <a:pt x="610" y="21794"/>
                      <a:pt x="615" y="21794"/>
                    </a:cubicBezTo>
                    <a:cubicBezTo>
                      <a:pt x="1352" y="21794"/>
                      <a:pt x="9776" y="2805"/>
                      <a:pt x="10108" y="2010"/>
                    </a:cubicBezTo>
                    <a:cubicBezTo>
                      <a:pt x="10441" y="1210"/>
                      <a:pt x="10208" y="343"/>
                      <a:pt x="9607" y="76"/>
                    </a:cubicBezTo>
                    <a:cubicBezTo>
                      <a:pt x="9486" y="24"/>
                      <a:pt x="9358" y="0"/>
                      <a:pt x="92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 name="Google Shape;404;p7"/>
            <p:cNvGrpSpPr/>
            <p:nvPr/>
          </p:nvGrpSpPr>
          <p:grpSpPr>
            <a:xfrm>
              <a:off x="8046467" y="443874"/>
              <a:ext cx="1598833" cy="1526259"/>
              <a:chOff x="3623439" y="713106"/>
              <a:chExt cx="1821409" cy="1819575"/>
            </a:xfrm>
          </p:grpSpPr>
          <p:sp>
            <p:nvSpPr>
              <p:cNvPr id="405" name="Google Shape;405;p7"/>
              <p:cNvSpPr/>
              <p:nvPr/>
            </p:nvSpPr>
            <p:spPr>
              <a:xfrm>
                <a:off x="4585469" y="713106"/>
                <a:ext cx="72079" cy="345107"/>
              </a:xfrm>
              <a:custGeom>
                <a:rect b="b" l="l" r="r" t="t"/>
                <a:pathLst>
                  <a:path extrusionOk="0" h="23322" w="4871">
                    <a:moveTo>
                      <a:pt x="3640" y="0"/>
                    </a:moveTo>
                    <a:cubicBezTo>
                      <a:pt x="3009" y="0"/>
                      <a:pt x="2429" y="614"/>
                      <a:pt x="2302" y="1439"/>
                    </a:cubicBezTo>
                    <a:cubicBezTo>
                      <a:pt x="2202" y="2307"/>
                      <a:pt x="0" y="23222"/>
                      <a:pt x="701" y="23322"/>
                    </a:cubicBezTo>
                    <a:cubicBezTo>
                      <a:pt x="702" y="23322"/>
                      <a:pt x="703" y="23322"/>
                      <a:pt x="704" y="23322"/>
                    </a:cubicBezTo>
                    <a:cubicBezTo>
                      <a:pt x="1379" y="23322"/>
                      <a:pt x="4637" y="2606"/>
                      <a:pt x="4737" y="1740"/>
                    </a:cubicBezTo>
                    <a:cubicBezTo>
                      <a:pt x="4871" y="872"/>
                      <a:pt x="4404" y="105"/>
                      <a:pt x="3736" y="5"/>
                    </a:cubicBezTo>
                    <a:cubicBezTo>
                      <a:pt x="3704" y="2"/>
                      <a:pt x="3672" y="0"/>
                      <a:pt x="3640"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7"/>
              <p:cNvSpPr/>
              <p:nvPr/>
            </p:nvSpPr>
            <p:spPr>
              <a:xfrm>
                <a:off x="4385067" y="716554"/>
                <a:ext cx="72079" cy="345122"/>
              </a:xfrm>
              <a:custGeom>
                <a:rect b="b" l="l" r="r" t="t"/>
                <a:pathLst>
                  <a:path extrusionOk="0" h="23323" w="4871">
                    <a:moveTo>
                      <a:pt x="1231" y="1"/>
                    </a:moveTo>
                    <a:cubicBezTo>
                      <a:pt x="1199" y="1"/>
                      <a:pt x="1167" y="2"/>
                      <a:pt x="1135" y="6"/>
                    </a:cubicBezTo>
                    <a:cubicBezTo>
                      <a:pt x="467" y="106"/>
                      <a:pt x="0" y="873"/>
                      <a:pt x="101" y="1740"/>
                    </a:cubicBezTo>
                    <a:cubicBezTo>
                      <a:pt x="234" y="2606"/>
                      <a:pt x="3526" y="23322"/>
                      <a:pt x="4200" y="23322"/>
                    </a:cubicBezTo>
                    <a:cubicBezTo>
                      <a:pt x="4201" y="23322"/>
                      <a:pt x="4202" y="23322"/>
                      <a:pt x="4203" y="23322"/>
                    </a:cubicBezTo>
                    <a:cubicBezTo>
                      <a:pt x="4871" y="23222"/>
                      <a:pt x="2669" y="2307"/>
                      <a:pt x="2536" y="1440"/>
                    </a:cubicBezTo>
                    <a:cubicBezTo>
                      <a:pt x="2440" y="615"/>
                      <a:pt x="1862" y="1"/>
                      <a:pt x="1231" y="1"/>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7"/>
              <p:cNvSpPr/>
              <p:nvPr/>
            </p:nvSpPr>
            <p:spPr>
              <a:xfrm>
                <a:off x="4158991" y="780849"/>
                <a:ext cx="155507" cy="322334"/>
              </a:xfrm>
              <a:custGeom>
                <a:rect b="b" l="l" r="r" t="t"/>
                <a:pathLst>
                  <a:path extrusionOk="0" h="21783" w="10509">
                    <a:moveTo>
                      <a:pt x="1225" y="1"/>
                    </a:moveTo>
                    <a:cubicBezTo>
                      <a:pt x="1104" y="1"/>
                      <a:pt x="984" y="21"/>
                      <a:pt x="868" y="64"/>
                    </a:cubicBezTo>
                    <a:cubicBezTo>
                      <a:pt x="234" y="331"/>
                      <a:pt x="1" y="1198"/>
                      <a:pt x="334" y="1999"/>
                    </a:cubicBezTo>
                    <a:cubicBezTo>
                      <a:pt x="666" y="2827"/>
                      <a:pt x="9123" y="21782"/>
                      <a:pt x="9860" y="21782"/>
                    </a:cubicBezTo>
                    <a:cubicBezTo>
                      <a:pt x="9865" y="21782"/>
                      <a:pt x="9870" y="21781"/>
                      <a:pt x="9875" y="21779"/>
                    </a:cubicBezTo>
                    <a:cubicBezTo>
                      <a:pt x="10508" y="21512"/>
                      <a:pt x="2936" y="1898"/>
                      <a:pt x="2603" y="1065"/>
                    </a:cubicBezTo>
                    <a:cubicBezTo>
                      <a:pt x="2330" y="410"/>
                      <a:pt x="1768" y="1"/>
                      <a:pt x="1225" y="1"/>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7"/>
              <p:cNvSpPr/>
              <p:nvPr/>
            </p:nvSpPr>
            <p:spPr>
              <a:xfrm>
                <a:off x="3958588" y="901449"/>
                <a:ext cx="227571" cy="278800"/>
              </a:xfrm>
              <a:custGeom>
                <a:rect b="b" l="l" r="r" t="t"/>
                <a:pathLst>
                  <a:path extrusionOk="0" h="18841" w="15379">
                    <a:moveTo>
                      <a:pt x="1174" y="1"/>
                    </a:moveTo>
                    <a:cubicBezTo>
                      <a:pt x="939" y="1"/>
                      <a:pt x="717" y="71"/>
                      <a:pt x="535" y="220"/>
                    </a:cubicBezTo>
                    <a:cubicBezTo>
                      <a:pt x="1" y="620"/>
                      <a:pt x="1" y="1521"/>
                      <a:pt x="535" y="2221"/>
                    </a:cubicBezTo>
                    <a:cubicBezTo>
                      <a:pt x="1062" y="2880"/>
                      <a:pt x="13993" y="18840"/>
                      <a:pt x="14820" y="18840"/>
                    </a:cubicBezTo>
                    <a:cubicBezTo>
                      <a:pt x="14830" y="18840"/>
                      <a:pt x="14838" y="18838"/>
                      <a:pt x="14845" y="18833"/>
                    </a:cubicBezTo>
                    <a:cubicBezTo>
                      <a:pt x="15379" y="18433"/>
                      <a:pt x="3003" y="1421"/>
                      <a:pt x="2469" y="720"/>
                    </a:cubicBezTo>
                    <a:cubicBezTo>
                      <a:pt x="2118" y="260"/>
                      <a:pt x="1623" y="1"/>
                      <a:pt x="1174" y="1"/>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7"/>
              <p:cNvSpPr/>
              <p:nvPr/>
            </p:nvSpPr>
            <p:spPr>
              <a:xfrm>
                <a:off x="3793729" y="1070052"/>
                <a:ext cx="288285" cy="217449"/>
              </a:xfrm>
              <a:custGeom>
                <a:rect b="b" l="l" r="r" t="t"/>
                <a:pathLst>
                  <a:path extrusionOk="0" h="14695" w="19482">
                    <a:moveTo>
                      <a:pt x="1314" y="0"/>
                    </a:moveTo>
                    <a:cubicBezTo>
                      <a:pt x="951" y="0"/>
                      <a:pt x="618" y="134"/>
                      <a:pt x="401" y="401"/>
                    </a:cubicBezTo>
                    <a:cubicBezTo>
                      <a:pt x="1" y="934"/>
                      <a:pt x="234" y="1802"/>
                      <a:pt x="935" y="2335"/>
                    </a:cubicBezTo>
                    <a:cubicBezTo>
                      <a:pt x="1620" y="2858"/>
                      <a:pt x="17935" y="14694"/>
                      <a:pt x="19000" y="14694"/>
                    </a:cubicBezTo>
                    <a:cubicBezTo>
                      <a:pt x="19023" y="14694"/>
                      <a:pt x="19039" y="14689"/>
                      <a:pt x="19048" y="14678"/>
                    </a:cubicBezTo>
                    <a:cubicBezTo>
                      <a:pt x="19481" y="14144"/>
                      <a:pt x="3103" y="934"/>
                      <a:pt x="2402" y="401"/>
                    </a:cubicBezTo>
                    <a:cubicBezTo>
                      <a:pt x="2069" y="134"/>
                      <a:pt x="1677" y="0"/>
                      <a:pt x="1314"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7"/>
              <p:cNvSpPr/>
              <p:nvPr/>
            </p:nvSpPr>
            <p:spPr>
              <a:xfrm>
                <a:off x="3679211" y="1274627"/>
                <a:ext cx="329244" cy="143447"/>
              </a:xfrm>
              <a:custGeom>
                <a:rect b="b" l="l" r="r" t="t"/>
                <a:pathLst>
                  <a:path extrusionOk="0" h="9694" w="22250">
                    <a:moveTo>
                      <a:pt x="1463" y="0"/>
                    </a:moveTo>
                    <a:cubicBezTo>
                      <a:pt x="924" y="0"/>
                      <a:pt x="452" y="247"/>
                      <a:pt x="268" y="686"/>
                    </a:cubicBezTo>
                    <a:cubicBezTo>
                      <a:pt x="1" y="1286"/>
                      <a:pt x="468" y="2087"/>
                      <a:pt x="1268" y="2420"/>
                    </a:cubicBezTo>
                    <a:cubicBezTo>
                      <a:pt x="2038" y="2741"/>
                      <a:pt x="20234" y="9693"/>
                      <a:pt x="21869" y="9693"/>
                    </a:cubicBezTo>
                    <a:cubicBezTo>
                      <a:pt x="21934" y="9693"/>
                      <a:pt x="21973" y="9682"/>
                      <a:pt x="21983" y="9659"/>
                    </a:cubicBezTo>
                    <a:cubicBezTo>
                      <a:pt x="22250" y="9025"/>
                      <a:pt x="3003" y="486"/>
                      <a:pt x="2202" y="152"/>
                    </a:cubicBezTo>
                    <a:cubicBezTo>
                      <a:pt x="1956" y="49"/>
                      <a:pt x="1703" y="0"/>
                      <a:pt x="1463"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7"/>
              <p:cNvSpPr/>
              <p:nvPr/>
            </p:nvSpPr>
            <p:spPr>
              <a:xfrm>
                <a:off x="3623439" y="1501118"/>
                <a:ext cx="347504" cy="62431"/>
              </a:xfrm>
              <a:custGeom>
                <a:rect b="b" l="l" r="r" t="t"/>
                <a:pathLst>
                  <a:path extrusionOk="0" h="4219" w="23484">
                    <a:moveTo>
                      <a:pt x="1506" y="1"/>
                    </a:moveTo>
                    <a:cubicBezTo>
                      <a:pt x="766" y="1"/>
                      <a:pt x="156" y="434"/>
                      <a:pt x="67" y="1024"/>
                    </a:cubicBezTo>
                    <a:cubicBezTo>
                      <a:pt x="0" y="1691"/>
                      <a:pt x="634" y="2325"/>
                      <a:pt x="1501" y="2459"/>
                    </a:cubicBezTo>
                    <a:cubicBezTo>
                      <a:pt x="2255" y="2546"/>
                      <a:pt x="18141" y="4219"/>
                      <a:pt x="22362" y="4219"/>
                    </a:cubicBezTo>
                    <a:cubicBezTo>
                      <a:pt x="22999" y="4219"/>
                      <a:pt x="23371" y="4181"/>
                      <a:pt x="23384" y="4093"/>
                    </a:cubicBezTo>
                    <a:cubicBezTo>
                      <a:pt x="23484" y="3426"/>
                      <a:pt x="2669" y="124"/>
                      <a:pt x="1802" y="24"/>
                    </a:cubicBezTo>
                    <a:cubicBezTo>
                      <a:pt x="1701" y="8"/>
                      <a:pt x="1603" y="1"/>
                      <a:pt x="1506" y="1"/>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7"/>
              <p:cNvSpPr/>
              <p:nvPr/>
            </p:nvSpPr>
            <p:spPr>
              <a:xfrm>
                <a:off x="3626887" y="1707898"/>
                <a:ext cx="347016" cy="62786"/>
              </a:xfrm>
              <a:custGeom>
                <a:rect b="b" l="l" r="r" t="t"/>
                <a:pathLst>
                  <a:path extrusionOk="0" h="4243" w="23451">
                    <a:moveTo>
                      <a:pt x="22364" y="1"/>
                    </a:moveTo>
                    <a:cubicBezTo>
                      <a:pt x="18146" y="1"/>
                      <a:pt x="2256" y="1678"/>
                      <a:pt x="1502" y="1794"/>
                    </a:cubicBezTo>
                    <a:cubicBezTo>
                      <a:pt x="635" y="1894"/>
                      <a:pt x="1" y="2528"/>
                      <a:pt x="101" y="3195"/>
                    </a:cubicBezTo>
                    <a:cubicBezTo>
                      <a:pt x="162" y="3802"/>
                      <a:pt x="801" y="4243"/>
                      <a:pt x="1569" y="4243"/>
                    </a:cubicBezTo>
                    <a:cubicBezTo>
                      <a:pt x="1645" y="4243"/>
                      <a:pt x="1723" y="4238"/>
                      <a:pt x="1802" y="4229"/>
                    </a:cubicBezTo>
                    <a:cubicBezTo>
                      <a:pt x="2669" y="4096"/>
                      <a:pt x="23451" y="793"/>
                      <a:pt x="23384" y="126"/>
                    </a:cubicBezTo>
                    <a:cubicBezTo>
                      <a:pt x="23371" y="39"/>
                      <a:pt x="23000" y="1"/>
                      <a:pt x="22364" y="1"/>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7"/>
              <p:cNvSpPr/>
              <p:nvPr/>
            </p:nvSpPr>
            <p:spPr>
              <a:xfrm>
                <a:off x="3689584" y="1851419"/>
                <a:ext cx="328741" cy="143935"/>
              </a:xfrm>
              <a:custGeom>
                <a:rect b="b" l="l" r="r" t="t"/>
                <a:pathLst>
                  <a:path extrusionOk="0" h="9727" w="22216">
                    <a:moveTo>
                      <a:pt x="21836" y="0"/>
                    </a:moveTo>
                    <a:cubicBezTo>
                      <a:pt x="20209" y="0"/>
                      <a:pt x="2036" y="6985"/>
                      <a:pt x="1234" y="7306"/>
                    </a:cubicBezTo>
                    <a:cubicBezTo>
                      <a:pt x="434" y="7640"/>
                      <a:pt x="0" y="8440"/>
                      <a:pt x="234" y="9041"/>
                    </a:cubicBezTo>
                    <a:cubicBezTo>
                      <a:pt x="418" y="9479"/>
                      <a:pt x="890" y="9726"/>
                      <a:pt x="1429" y="9726"/>
                    </a:cubicBezTo>
                    <a:cubicBezTo>
                      <a:pt x="1669" y="9726"/>
                      <a:pt x="1922" y="9677"/>
                      <a:pt x="2168" y="9574"/>
                    </a:cubicBezTo>
                    <a:cubicBezTo>
                      <a:pt x="3002" y="9241"/>
                      <a:pt x="22216" y="668"/>
                      <a:pt x="21949" y="34"/>
                    </a:cubicBezTo>
                    <a:cubicBezTo>
                      <a:pt x="21939" y="11"/>
                      <a:pt x="21900" y="0"/>
                      <a:pt x="21836"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7"/>
              <p:cNvSpPr/>
              <p:nvPr/>
            </p:nvSpPr>
            <p:spPr>
              <a:xfrm>
                <a:off x="3809533" y="1978530"/>
                <a:ext cx="287782" cy="217938"/>
              </a:xfrm>
              <a:custGeom>
                <a:rect b="b" l="l" r="r" t="t"/>
                <a:pathLst>
                  <a:path extrusionOk="0" h="14728" w="19448">
                    <a:moveTo>
                      <a:pt x="19000" y="0"/>
                    </a:moveTo>
                    <a:cubicBezTo>
                      <a:pt x="17935" y="0"/>
                      <a:pt x="1587" y="11870"/>
                      <a:pt x="934" y="12393"/>
                    </a:cubicBezTo>
                    <a:cubicBezTo>
                      <a:pt x="234" y="12926"/>
                      <a:pt x="0" y="13794"/>
                      <a:pt x="400" y="14327"/>
                    </a:cubicBezTo>
                    <a:cubicBezTo>
                      <a:pt x="617" y="14594"/>
                      <a:pt x="951" y="14728"/>
                      <a:pt x="1313" y="14728"/>
                    </a:cubicBezTo>
                    <a:cubicBezTo>
                      <a:pt x="1676" y="14728"/>
                      <a:pt x="2068" y="14594"/>
                      <a:pt x="2402" y="14327"/>
                    </a:cubicBezTo>
                    <a:cubicBezTo>
                      <a:pt x="3102" y="13794"/>
                      <a:pt x="19447" y="551"/>
                      <a:pt x="19047" y="17"/>
                    </a:cubicBezTo>
                    <a:cubicBezTo>
                      <a:pt x="19039" y="6"/>
                      <a:pt x="19023" y="0"/>
                      <a:pt x="19000"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7"/>
              <p:cNvSpPr/>
              <p:nvPr/>
            </p:nvSpPr>
            <p:spPr>
              <a:xfrm>
                <a:off x="3979319" y="2081313"/>
                <a:ext cx="227082" cy="278962"/>
              </a:xfrm>
              <a:custGeom>
                <a:rect b="b" l="l" r="r" t="t"/>
                <a:pathLst>
                  <a:path extrusionOk="0" h="18852" w="15346">
                    <a:moveTo>
                      <a:pt x="14784" y="1"/>
                    </a:moveTo>
                    <a:cubicBezTo>
                      <a:pt x="13934" y="1"/>
                      <a:pt x="1028" y="15963"/>
                      <a:pt x="501" y="16655"/>
                    </a:cubicBezTo>
                    <a:cubicBezTo>
                      <a:pt x="1" y="17355"/>
                      <a:pt x="1" y="18222"/>
                      <a:pt x="535" y="18656"/>
                    </a:cubicBezTo>
                    <a:cubicBezTo>
                      <a:pt x="711" y="18788"/>
                      <a:pt x="923" y="18851"/>
                      <a:pt x="1148" y="18851"/>
                    </a:cubicBezTo>
                    <a:cubicBezTo>
                      <a:pt x="1605" y="18851"/>
                      <a:pt x="2112" y="18592"/>
                      <a:pt x="2469" y="18122"/>
                    </a:cubicBezTo>
                    <a:cubicBezTo>
                      <a:pt x="3003" y="17455"/>
                      <a:pt x="15345" y="410"/>
                      <a:pt x="14811" y="9"/>
                    </a:cubicBezTo>
                    <a:cubicBezTo>
                      <a:pt x="14804" y="4"/>
                      <a:pt x="14795" y="1"/>
                      <a:pt x="14784" y="1"/>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7"/>
              <p:cNvSpPr/>
              <p:nvPr/>
            </p:nvSpPr>
            <p:spPr>
              <a:xfrm>
                <a:off x="4183184" y="2152489"/>
                <a:ext cx="155004" cy="322497"/>
              </a:xfrm>
              <a:custGeom>
                <a:rect b="b" l="l" r="r" t="t"/>
                <a:pathLst>
                  <a:path extrusionOk="0" h="21794" w="10475">
                    <a:moveTo>
                      <a:pt x="9827" y="0"/>
                    </a:moveTo>
                    <a:cubicBezTo>
                      <a:pt x="9090" y="0"/>
                      <a:pt x="665" y="18989"/>
                      <a:pt x="334" y="19784"/>
                    </a:cubicBezTo>
                    <a:cubicBezTo>
                      <a:pt x="0" y="20584"/>
                      <a:pt x="234" y="21451"/>
                      <a:pt x="868" y="21718"/>
                    </a:cubicBezTo>
                    <a:cubicBezTo>
                      <a:pt x="983" y="21770"/>
                      <a:pt x="1105" y="21794"/>
                      <a:pt x="1231" y="21794"/>
                    </a:cubicBezTo>
                    <a:cubicBezTo>
                      <a:pt x="1758" y="21794"/>
                      <a:pt x="2333" y="21365"/>
                      <a:pt x="2602" y="20718"/>
                    </a:cubicBezTo>
                    <a:cubicBezTo>
                      <a:pt x="2936" y="19917"/>
                      <a:pt x="10475" y="270"/>
                      <a:pt x="9841" y="3"/>
                    </a:cubicBezTo>
                    <a:cubicBezTo>
                      <a:pt x="9836" y="1"/>
                      <a:pt x="9832" y="0"/>
                      <a:pt x="9827"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7"/>
              <p:cNvSpPr/>
              <p:nvPr/>
            </p:nvSpPr>
            <p:spPr>
              <a:xfrm>
                <a:off x="4411229" y="2187559"/>
                <a:ext cx="71590" cy="345122"/>
              </a:xfrm>
              <a:custGeom>
                <a:rect b="b" l="l" r="r" t="t"/>
                <a:pathLst>
                  <a:path extrusionOk="0" h="23323" w="4838">
                    <a:moveTo>
                      <a:pt x="4167" y="1"/>
                    </a:moveTo>
                    <a:cubicBezTo>
                      <a:pt x="3492" y="1"/>
                      <a:pt x="200" y="20717"/>
                      <a:pt x="100" y="21583"/>
                    </a:cubicBezTo>
                    <a:cubicBezTo>
                      <a:pt x="0" y="22451"/>
                      <a:pt x="434" y="23218"/>
                      <a:pt x="1101" y="23318"/>
                    </a:cubicBezTo>
                    <a:cubicBezTo>
                      <a:pt x="1133" y="23321"/>
                      <a:pt x="1166" y="23323"/>
                      <a:pt x="1198" y="23323"/>
                    </a:cubicBezTo>
                    <a:cubicBezTo>
                      <a:pt x="1828" y="23323"/>
                      <a:pt x="2409" y="22709"/>
                      <a:pt x="2536" y="21883"/>
                    </a:cubicBezTo>
                    <a:cubicBezTo>
                      <a:pt x="2636" y="21016"/>
                      <a:pt x="4837" y="101"/>
                      <a:pt x="4170" y="1"/>
                    </a:cubicBezTo>
                    <a:cubicBezTo>
                      <a:pt x="4169" y="1"/>
                      <a:pt x="4168" y="1"/>
                      <a:pt x="4167" y="1"/>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7"/>
              <p:cNvSpPr/>
              <p:nvPr/>
            </p:nvSpPr>
            <p:spPr>
              <a:xfrm>
                <a:off x="4611143" y="2184111"/>
                <a:ext cx="72079" cy="345122"/>
              </a:xfrm>
              <a:custGeom>
                <a:rect b="b" l="l" r="r" t="t"/>
                <a:pathLst>
                  <a:path extrusionOk="0" h="23323" w="4871">
                    <a:moveTo>
                      <a:pt x="670" y="0"/>
                    </a:moveTo>
                    <a:cubicBezTo>
                      <a:pt x="669" y="0"/>
                      <a:pt x="668" y="1"/>
                      <a:pt x="667" y="1"/>
                    </a:cubicBezTo>
                    <a:cubicBezTo>
                      <a:pt x="0" y="101"/>
                      <a:pt x="2202" y="21016"/>
                      <a:pt x="2335" y="21883"/>
                    </a:cubicBezTo>
                    <a:cubicBezTo>
                      <a:pt x="2430" y="22708"/>
                      <a:pt x="3009" y="23322"/>
                      <a:pt x="3668" y="23322"/>
                    </a:cubicBezTo>
                    <a:cubicBezTo>
                      <a:pt x="3702" y="23322"/>
                      <a:pt x="3735" y="23321"/>
                      <a:pt x="3769" y="23317"/>
                    </a:cubicBezTo>
                    <a:cubicBezTo>
                      <a:pt x="4437" y="23217"/>
                      <a:pt x="4870" y="22450"/>
                      <a:pt x="4770" y="21583"/>
                    </a:cubicBezTo>
                    <a:cubicBezTo>
                      <a:pt x="4637" y="20717"/>
                      <a:pt x="1345" y="0"/>
                      <a:pt x="670"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7"/>
              <p:cNvSpPr/>
              <p:nvPr/>
            </p:nvSpPr>
            <p:spPr>
              <a:xfrm>
                <a:off x="4754279" y="2142604"/>
                <a:ext cx="155004" cy="322334"/>
              </a:xfrm>
              <a:custGeom>
                <a:rect b="b" l="l" r="r" t="t"/>
                <a:pathLst>
                  <a:path extrusionOk="0" h="21783" w="10475">
                    <a:moveTo>
                      <a:pt x="615" y="1"/>
                    </a:moveTo>
                    <a:cubicBezTo>
                      <a:pt x="610" y="1"/>
                      <a:pt x="605" y="2"/>
                      <a:pt x="601" y="4"/>
                    </a:cubicBezTo>
                    <a:cubicBezTo>
                      <a:pt x="1" y="270"/>
                      <a:pt x="7539" y="19918"/>
                      <a:pt x="7873" y="20718"/>
                    </a:cubicBezTo>
                    <a:cubicBezTo>
                      <a:pt x="8146" y="21373"/>
                      <a:pt x="8730" y="21782"/>
                      <a:pt x="9263" y="21782"/>
                    </a:cubicBezTo>
                    <a:cubicBezTo>
                      <a:pt x="9382" y="21782"/>
                      <a:pt x="9498" y="21762"/>
                      <a:pt x="9607" y="21719"/>
                    </a:cubicBezTo>
                    <a:cubicBezTo>
                      <a:pt x="10241" y="21452"/>
                      <a:pt x="10475" y="20585"/>
                      <a:pt x="10141" y="19784"/>
                    </a:cubicBezTo>
                    <a:cubicBezTo>
                      <a:pt x="9810" y="18989"/>
                      <a:pt x="1352" y="1"/>
                      <a:pt x="615" y="1"/>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7"/>
              <p:cNvSpPr/>
              <p:nvPr/>
            </p:nvSpPr>
            <p:spPr>
              <a:xfrm>
                <a:off x="4882130" y="2065539"/>
                <a:ext cx="228044" cy="278933"/>
              </a:xfrm>
              <a:custGeom>
                <a:rect b="b" l="l" r="r" t="t"/>
                <a:pathLst>
                  <a:path extrusionOk="0" h="18850" w="15411">
                    <a:moveTo>
                      <a:pt x="559" y="1"/>
                    </a:moveTo>
                    <a:cubicBezTo>
                      <a:pt x="549" y="1"/>
                      <a:pt x="540" y="3"/>
                      <a:pt x="534" y="8"/>
                    </a:cubicBezTo>
                    <a:cubicBezTo>
                      <a:pt x="0" y="408"/>
                      <a:pt x="12376" y="17454"/>
                      <a:pt x="12909" y="18121"/>
                    </a:cubicBezTo>
                    <a:cubicBezTo>
                      <a:pt x="13267" y="18590"/>
                      <a:pt x="13774" y="18850"/>
                      <a:pt x="14230" y="18850"/>
                    </a:cubicBezTo>
                    <a:cubicBezTo>
                      <a:pt x="14455" y="18850"/>
                      <a:pt x="14668" y="18787"/>
                      <a:pt x="14844" y="18655"/>
                    </a:cubicBezTo>
                    <a:cubicBezTo>
                      <a:pt x="15378" y="18221"/>
                      <a:pt x="15411" y="17320"/>
                      <a:pt x="14877" y="16653"/>
                    </a:cubicBezTo>
                    <a:cubicBezTo>
                      <a:pt x="14350" y="15961"/>
                      <a:pt x="1387" y="1"/>
                      <a:pt x="559" y="1"/>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7"/>
              <p:cNvSpPr/>
              <p:nvPr/>
            </p:nvSpPr>
            <p:spPr>
              <a:xfrm>
                <a:off x="4986274" y="1958287"/>
                <a:ext cx="288270" cy="217701"/>
              </a:xfrm>
              <a:custGeom>
                <a:rect b="b" l="l" r="r" t="t"/>
                <a:pathLst>
                  <a:path extrusionOk="0" h="14712" w="19481">
                    <a:moveTo>
                      <a:pt x="482" y="1"/>
                    </a:moveTo>
                    <a:cubicBezTo>
                      <a:pt x="458" y="1"/>
                      <a:pt x="443" y="6"/>
                      <a:pt x="434" y="17"/>
                    </a:cubicBezTo>
                    <a:cubicBezTo>
                      <a:pt x="0" y="551"/>
                      <a:pt x="16379" y="13794"/>
                      <a:pt x="17079" y="14328"/>
                    </a:cubicBezTo>
                    <a:cubicBezTo>
                      <a:pt x="17419" y="14586"/>
                      <a:pt x="17805" y="14712"/>
                      <a:pt x="18159" y="14712"/>
                    </a:cubicBezTo>
                    <a:cubicBezTo>
                      <a:pt x="18535" y="14712"/>
                      <a:pt x="18874" y="14569"/>
                      <a:pt x="19081" y="14294"/>
                    </a:cubicBezTo>
                    <a:cubicBezTo>
                      <a:pt x="19481" y="13761"/>
                      <a:pt x="19248" y="12893"/>
                      <a:pt x="18580" y="12360"/>
                    </a:cubicBezTo>
                    <a:cubicBezTo>
                      <a:pt x="17895" y="11837"/>
                      <a:pt x="1548" y="1"/>
                      <a:pt x="482" y="1"/>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7"/>
              <p:cNvSpPr/>
              <p:nvPr/>
            </p:nvSpPr>
            <p:spPr>
              <a:xfrm>
                <a:off x="5059818" y="1827713"/>
                <a:ext cx="329244" cy="143462"/>
              </a:xfrm>
              <a:custGeom>
                <a:rect b="b" l="l" r="r" t="t"/>
                <a:pathLst>
                  <a:path extrusionOk="0" h="9695" w="22250">
                    <a:moveTo>
                      <a:pt x="382" y="1"/>
                    </a:moveTo>
                    <a:cubicBezTo>
                      <a:pt x="317" y="1"/>
                      <a:pt x="278" y="12"/>
                      <a:pt x="268" y="35"/>
                    </a:cubicBezTo>
                    <a:cubicBezTo>
                      <a:pt x="1" y="669"/>
                      <a:pt x="19248" y="9208"/>
                      <a:pt x="20048" y="9542"/>
                    </a:cubicBezTo>
                    <a:cubicBezTo>
                      <a:pt x="20297" y="9646"/>
                      <a:pt x="20553" y="9695"/>
                      <a:pt x="20795" y="9695"/>
                    </a:cubicBezTo>
                    <a:cubicBezTo>
                      <a:pt x="21331" y="9695"/>
                      <a:pt x="21799" y="9455"/>
                      <a:pt x="21983" y="9042"/>
                    </a:cubicBezTo>
                    <a:cubicBezTo>
                      <a:pt x="22250" y="8408"/>
                      <a:pt x="21783" y="7607"/>
                      <a:pt x="20982" y="7274"/>
                    </a:cubicBezTo>
                    <a:cubicBezTo>
                      <a:pt x="20213" y="6953"/>
                      <a:pt x="2017" y="1"/>
                      <a:pt x="382" y="1"/>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7"/>
              <p:cNvSpPr/>
              <p:nvPr/>
            </p:nvSpPr>
            <p:spPr>
              <a:xfrm>
                <a:off x="5097833" y="1682239"/>
                <a:ext cx="347016" cy="62431"/>
              </a:xfrm>
              <a:custGeom>
                <a:rect b="b" l="l" r="r" t="t"/>
                <a:pathLst>
                  <a:path extrusionOk="0" h="4219" w="23451">
                    <a:moveTo>
                      <a:pt x="1089" y="0"/>
                    </a:moveTo>
                    <a:cubicBezTo>
                      <a:pt x="451" y="0"/>
                      <a:pt x="80" y="38"/>
                      <a:pt x="67" y="126"/>
                    </a:cubicBezTo>
                    <a:cubicBezTo>
                      <a:pt x="0" y="826"/>
                      <a:pt x="20782" y="4095"/>
                      <a:pt x="21649" y="4195"/>
                    </a:cubicBezTo>
                    <a:cubicBezTo>
                      <a:pt x="21749" y="4211"/>
                      <a:pt x="21848" y="4218"/>
                      <a:pt x="21945" y="4218"/>
                    </a:cubicBezTo>
                    <a:cubicBezTo>
                      <a:pt x="22685" y="4218"/>
                      <a:pt x="23295" y="3785"/>
                      <a:pt x="23384" y="3195"/>
                    </a:cubicBezTo>
                    <a:cubicBezTo>
                      <a:pt x="23450" y="2527"/>
                      <a:pt x="22816" y="1894"/>
                      <a:pt x="21949" y="1760"/>
                    </a:cubicBezTo>
                    <a:cubicBezTo>
                      <a:pt x="21196" y="1673"/>
                      <a:pt x="5310" y="0"/>
                      <a:pt x="1089"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7"/>
              <p:cNvSpPr/>
              <p:nvPr/>
            </p:nvSpPr>
            <p:spPr>
              <a:xfrm>
                <a:off x="5094370" y="1475459"/>
                <a:ext cx="347016" cy="62431"/>
              </a:xfrm>
              <a:custGeom>
                <a:rect b="b" l="l" r="r" t="t"/>
                <a:pathLst>
                  <a:path extrusionOk="0" h="4219" w="23451">
                    <a:moveTo>
                      <a:pt x="21945" y="0"/>
                    </a:moveTo>
                    <a:cubicBezTo>
                      <a:pt x="21849" y="0"/>
                      <a:pt x="21750" y="8"/>
                      <a:pt x="21649" y="23"/>
                    </a:cubicBezTo>
                    <a:cubicBezTo>
                      <a:pt x="20782" y="123"/>
                      <a:pt x="1" y="3425"/>
                      <a:pt x="67" y="4093"/>
                    </a:cubicBezTo>
                    <a:cubicBezTo>
                      <a:pt x="81" y="4180"/>
                      <a:pt x="451" y="4218"/>
                      <a:pt x="1087" y="4218"/>
                    </a:cubicBezTo>
                    <a:cubicBezTo>
                      <a:pt x="5305" y="4218"/>
                      <a:pt x="21196" y="2541"/>
                      <a:pt x="21950" y="2425"/>
                    </a:cubicBezTo>
                    <a:cubicBezTo>
                      <a:pt x="22817" y="2325"/>
                      <a:pt x="23451" y="1691"/>
                      <a:pt x="23384" y="1024"/>
                    </a:cubicBezTo>
                    <a:cubicBezTo>
                      <a:pt x="23296" y="434"/>
                      <a:pt x="22685" y="0"/>
                      <a:pt x="21945"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7"/>
              <p:cNvSpPr/>
              <p:nvPr/>
            </p:nvSpPr>
            <p:spPr>
              <a:xfrm>
                <a:off x="5049948" y="1250433"/>
                <a:ext cx="329244" cy="143994"/>
              </a:xfrm>
              <a:custGeom>
                <a:rect b="b" l="l" r="r" t="t"/>
                <a:pathLst>
                  <a:path extrusionOk="0" h="9731" w="22250">
                    <a:moveTo>
                      <a:pt x="20788" y="1"/>
                    </a:moveTo>
                    <a:cubicBezTo>
                      <a:pt x="20548" y="1"/>
                      <a:pt x="20295" y="50"/>
                      <a:pt x="20048" y="153"/>
                    </a:cubicBezTo>
                    <a:cubicBezTo>
                      <a:pt x="19248" y="486"/>
                      <a:pt x="1" y="9059"/>
                      <a:pt x="267" y="9693"/>
                    </a:cubicBezTo>
                    <a:cubicBezTo>
                      <a:pt x="278" y="9718"/>
                      <a:pt x="320" y="9730"/>
                      <a:pt x="391" y="9730"/>
                    </a:cubicBezTo>
                    <a:cubicBezTo>
                      <a:pt x="2081" y="9730"/>
                      <a:pt x="20214" y="2741"/>
                      <a:pt x="20982" y="2421"/>
                    </a:cubicBezTo>
                    <a:cubicBezTo>
                      <a:pt x="21783" y="2087"/>
                      <a:pt x="22250" y="1287"/>
                      <a:pt x="21983" y="686"/>
                    </a:cubicBezTo>
                    <a:cubicBezTo>
                      <a:pt x="21798" y="248"/>
                      <a:pt x="21326" y="1"/>
                      <a:pt x="20788" y="1"/>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7"/>
              <p:cNvSpPr/>
              <p:nvPr/>
            </p:nvSpPr>
            <p:spPr>
              <a:xfrm>
                <a:off x="4970974" y="1049320"/>
                <a:ext cx="287782" cy="217938"/>
              </a:xfrm>
              <a:custGeom>
                <a:rect b="b" l="l" r="r" t="t"/>
                <a:pathLst>
                  <a:path extrusionOk="0" h="14728" w="19448">
                    <a:moveTo>
                      <a:pt x="18134" y="0"/>
                    </a:moveTo>
                    <a:cubicBezTo>
                      <a:pt x="17771" y="0"/>
                      <a:pt x="17379" y="134"/>
                      <a:pt x="17046" y="401"/>
                    </a:cubicBezTo>
                    <a:cubicBezTo>
                      <a:pt x="16345" y="934"/>
                      <a:pt x="0" y="14177"/>
                      <a:pt x="401" y="14711"/>
                    </a:cubicBezTo>
                    <a:cubicBezTo>
                      <a:pt x="409" y="14722"/>
                      <a:pt x="425" y="14728"/>
                      <a:pt x="448" y="14728"/>
                    </a:cubicBezTo>
                    <a:cubicBezTo>
                      <a:pt x="1512" y="14728"/>
                      <a:pt x="17828" y="2858"/>
                      <a:pt x="18514" y="2335"/>
                    </a:cubicBezTo>
                    <a:cubicBezTo>
                      <a:pt x="19214" y="1802"/>
                      <a:pt x="19448" y="934"/>
                      <a:pt x="19047" y="401"/>
                    </a:cubicBezTo>
                    <a:cubicBezTo>
                      <a:pt x="18831" y="134"/>
                      <a:pt x="18497" y="0"/>
                      <a:pt x="18134"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7"/>
              <p:cNvSpPr/>
              <p:nvPr/>
            </p:nvSpPr>
            <p:spPr>
              <a:xfrm>
                <a:off x="4861887" y="885512"/>
                <a:ext cx="227556" cy="278962"/>
              </a:xfrm>
              <a:custGeom>
                <a:rect b="b" l="l" r="r" t="t"/>
                <a:pathLst>
                  <a:path extrusionOk="0" h="18852" w="15378">
                    <a:moveTo>
                      <a:pt x="14197" y="1"/>
                    </a:moveTo>
                    <a:cubicBezTo>
                      <a:pt x="13741" y="1"/>
                      <a:pt x="13234" y="260"/>
                      <a:pt x="12876" y="730"/>
                    </a:cubicBezTo>
                    <a:cubicBezTo>
                      <a:pt x="12343" y="1430"/>
                      <a:pt x="0" y="18442"/>
                      <a:pt x="534" y="18843"/>
                    </a:cubicBezTo>
                    <a:cubicBezTo>
                      <a:pt x="541" y="18848"/>
                      <a:pt x="550" y="18851"/>
                      <a:pt x="562" y="18851"/>
                    </a:cubicBezTo>
                    <a:cubicBezTo>
                      <a:pt x="1412" y="18851"/>
                      <a:pt x="14318" y="2889"/>
                      <a:pt x="14844" y="2197"/>
                    </a:cubicBezTo>
                    <a:cubicBezTo>
                      <a:pt x="15378" y="1530"/>
                      <a:pt x="15345" y="630"/>
                      <a:pt x="14811" y="196"/>
                    </a:cubicBezTo>
                    <a:cubicBezTo>
                      <a:pt x="14635" y="64"/>
                      <a:pt x="14422" y="1"/>
                      <a:pt x="14197" y="1"/>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7"/>
              <p:cNvSpPr/>
              <p:nvPr/>
            </p:nvSpPr>
            <p:spPr>
              <a:xfrm>
                <a:off x="4730588" y="770802"/>
                <a:ext cx="154515" cy="322497"/>
              </a:xfrm>
              <a:custGeom>
                <a:rect b="b" l="l" r="r" t="t"/>
                <a:pathLst>
                  <a:path extrusionOk="0" h="21794" w="10442">
                    <a:moveTo>
                      <a:pt x="9229" y="0"/>
                    </a:moveTo>
                    <a:cubicBezTo>
                      <a:pt x="8684" y="0"/>
                      <a:pt x="8109" y="429"/>
                      <a:pt x="7839" y="1076"/>
                    </a:cubicBezTo>
                    <a:cubicBezTo>
                      <a:pt x="7506" y="1877"/>
                      <a:pt x="0" y="21524"/>
                      <a:pt x="601" y="21791"/>
                    </a:cubicBezTo>
                    <a:cubicBezTo>
                      <a:pt x="605" y="21793"/>
                      <a:pt x="610" y="21794"/>
                      <a:pt x="615" y="21794"/>
                    </a:cubicBezTo>
                    <a:cubicBezTo>
                      <a:pt x="1352" y="21794"/>
                      <a:pt x="9776" y="2805"/>
                      <a:pt x="10108" y="2010"/>
                    </a:cubicBezTo>
                    <a:cubicBezTo>
                      <a:pt x="10441" y="1210"/>
                      <a:pt x="10208" y="343"/>
                      <a:pt x="9607" y="76"/>
                    </a:cubicBezTo>
                    <a:cubicBezTo>
                      <a:pt x="9486" y="24"/>
                      <a:pt x="9358" y="0"/>
                      <a:pt x="9229"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 name="Google Shape;429;p7"/>
            <p:cNvSpPr/>
            <p:nvPr/>
          </p:nvSpPr>
          <p:spPr>
            <a:xfrm>
              <a:off x="5734421" y="3380053"/>
              <a:ext cx="124257" cy="232086"/>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7"/>
            <p:cNvSpPr/>
            <p:nvPr/>
          </p:nvSpPr>
          <p:spPr>
            <a:xfrm>
              <a:off x="8556709" y="2441374"/>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7"/>
            <p:cNvSpPr/>
            <p:nvPr/>
          </p:nvSpPr>
          <p:spPr>
            <a:xfrm>
              <a:off x="5099190" y="1393058"/>
              <a:ext cx="186364" cy="513495"/>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solidFill>
              <a:srgbClr val="3E6996"/>
            </a:solid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7"/>
            <p:cNvSpPr/>
            <p:nvPr/>
          </p:nvSpPr>
          <p:spPr>
            <a:xfrm>
              <a:off x="8738888" y="2623178"/>
              <a:ext cx="214004" cy="335447"/>
            </a:xfrm>
            <a:custGeom>
              <a:rect b="b" l="l" r="r" t="t"/>
              <a:pathLst>
                <a:path extrusionOk="0" h="8107" w="5172">
                  <a:moveTo>
                    <a:pt x="1969" y="0"/>
                  </a:moveTo>
                  <a:lnTo>
                    <a:pt x="1969" y="0"/>
                  </a:lnTo>
                  <a:cubicBezTo>
                    <a:pt x="2036" y="801"/>
                    <a:pt x="2102" y="1635"/>
                    <a:pt x="2169" y="2469"/>
                  </a:cubicBezTo>
                  <a:lnTo>
                    <a:pt x="1969" y="2102"/>
                  </a:lnTo>
                  <a:lnTo>
                    <a:pt x="1969" y="2102"/>
                  </a:lnTo>
                  <a:cubicBezTo>
                    <a:pt x="2136" y="3069"/>
                    <a:pt x="2269" y="4037"/>
                    <a:pt x="2002" y="5004"/>
                  </a:cubicBezTo>
                  <a:cubicBezTo>
                    <a:pt x="1735" y="5938"/>
                    <a:pt x="968" y="6805"/>
                    <a:pt x="1" y="6805"/>
                  </a:cubicBezTo>
                  <a:cubicBezTo>
                    <a:pt x="768" y="7239"/>
                    <a:pt x="1569" y="7673"/>
                    <a:pt x="2369" y="8106"/>
                  </a:cubicBezTo>
                  <a:cubicBezTo>
                    <a:pt x="3904" y="6472"/>
                    <a:pt x="4871" y="4303"/>
                    <a:pt x="5138" y="2069"/>
                  </a:cubicBezTo>
                  <a:cubicBezTo>
                    <a:pt x="5138" y="1868"/>
                    <a:pt x="5171" y="1635"/>
                    <a:pt x="5071" y="1435"/>
                  </a:cubicBezTo>
                  <a:cubicBezTo>
                    <a:pt x="4938" y="1201"/>
                    <a:pt x="4671" y="1101"/>
                    <a:pt x="4437" y="1001"/>
                  </a:cubicBezTo>
                  <a:cubicBezTo>
                    <a:pt x="3603" y="668"/>
                    <a:pt x="2803" y="334"/>
                    <a:pt x="1969" y="0"/>
                  </a:cubicBez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7"/>
            <p:cNvSpPr/>
            <p:nvPr/>
          </p:nvSpPr>
          <p:spPr>
            <a:xfrm rot="8999953">
              <a:off x="7482663" y="3915296"/>
              <a:ext cx="214012" cy="335460"/>
            </a:xfrm>
            <a:custGeom>
              <a:rect b="b" l="l" r="r" t="t"/>
              <a:pathLst>
                <a:path extrusionOk="0" h="8107" w="5172">
                  <a:moveTo>
                    <a:pt x="1969" y="0"/>
                  </a:moveTo>
                  <a:lnTo>
                    <a:pt x="1969" y="0"/>
                  </a:lnTo>
                  <a:cubicBezTo>
                    <a:pt x="2036" y="801"/>
                    <a:pt x="2102" y="1635"/>
                    <a:pt x="2169" y="2469"/>
                  </a:cubicBezTo>
                  <a:lnTo>
                    <a:pt x="1969" y="2102"/>
                  </a:lnTo>
                  <a:lnTo>
                    <a:pt x="1969" y="2102"/>
                  </a:lnTo>
                  <a:cubicBezTo>
                    <a:pt x="2136" y="3069"/>
                    <a:pt x="2269" y="4037"/>
                    <a:pt x="2002" y="5004"/>
                  </a:cubicBezTo>
                  <a:cubicBezTo>
                    <a:pt x="1735" y="5938"/>
                    <a:pt x="968" y="6805"/>
                    <a:pt x="1" y="6805"/>
                  </a:cubicBezTo>
                  <a:cubicBezTo>
                    <a:pt x="768" y="7239"/>
                    <a:pt x="1569" y="7673"/>
                    <a:pt x="2369" y="8106"/>
                  </a:cubicBezTo>
                  <a:cubicBezTo>
                    <a:pt x="3904" y="6472"/>
                    <a:pt x="4871" y="4303"/>
                    <a:pt x="5138" y="2069"/>
                  </a:cubicBezTo>
                  <a:cubicBezTo>
                    <a:pt x="5138" y="1868"/>
                    <a:pt x="5171" y="1635"/>
                    <a:pt x="5071" y="1435"/>
                  </a:cubicBezTo>
                  <a:cubicBezTo>
                    <a:pt x="4938" y="1201"/>
                    <a:pt x="4671" y="1101"/>
                    <a:pt x="4437" y="1001"/>
                  </a:cubicBezTo>
                  <a:cubicBezTo>
                    <a:pt x="3603" y="668"/>
                    <a:pt x="2803" y="334"/>
                    <a:pt x="1969"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7"/>
            <p:cNvSpPr/>
            <p:nvPr/>
          </p:nvSpPr>
          <p:spPr>
            <a:xfrm>
              <a:off x="5403246" y="1360903"/>
              <a:ext cx="124257" cy="232086"/>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7"/>
            <p:cNvSpPr/>
            <p:nvPr/>
          </p:nvSpPr>
          <p:spPr>
            <a:xfrm>
              <a:off x="4901071" y="4538911"/>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436" name="Shape 436"/>
        <p:cNvGrpSpPr/>
        <p:nvPr/>
      </p:nvGrpSpPr>
      <p:grpSpPr>
        <a:xfrm>
          <a:off x="0" y="0"/>
          <a:ext cx="0" cy="0"/>
          <a:chOff x="0" y="0"/>
          <a:chExt cx="0" cy="0"/>
        </a:xfrm>
      </p:grpSpPr>
      <p:sp>
        <p:nvSpPr>
          <p:cNvPr id="437" name="Google Shape;437;p8"/>
          <p:cNvSpPr txBox="1"/>
          <p:nvPr>
            <p:ph type="title"/>
          </p:nvPr>
        </p:nvSpPr>
        <p:spPr>
          <a:xfrm>
            <a:off x="702600" y="1256250"/>
            <a:ext cx="7738800" cy="2631000"/>
          </a:xfrm>
          <a:prstGeom prst="rect">
            <a:avLst/>
          </a:prstGeom>
          <a:noFill/>
        </p:spPr>
        <p:txBody>
          <a:bodyPr anchorCtr="0" anchor="ctr" bIns="91425" lIns="91425" spcFirstLastPara="1" rIns="91425" wrap="square" tIns="91425">
            <a:noAutofit/>
          </a:bodyPr>
          <a:lstStyle>
            <a:lvl1pPr lvl="0" rtl="0" algn="ctr">
              <a:lnSpc>
                <a:spcPct val="80000"/>
              </a:lnSpc>
              <a:spcBef>
                <a:spcPts val="0"/>
              </a:spcBef>
              <a:spcAft>
                <a:spcPts val="0"/>
              </a:spcAft>
              <a:buClr>
                <a:schemeClr val="lt1"/>
              </a:buClr>
              <a:buSzPts val="4800"/>
              <a:buNone/>
              <a:defRPr sz="5000"/>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grpSp>
        <p:nvGrpSpPr>
          <p:cNvPr id="438" name="Google Shape;438;p8"/>
          <p:cNvGrpSpPr/>
          <p:nvPr/>
        </p:nvGrpSpPr>
        <p:grpSpPr>
          <a:xfrm>
            <a:off x="497871" y="1894549"/>
            <a:ext cx="873117" cy="1282671"/>
            <a:chOff x="9597046" y="107974"/>
            <a:chExt cx="873117" cy="1282671"/>
          </a:xfrm>
        </p:grpSpPr>
        <p:sp>
          <p:nvSpPr>
            <p:cNvPr id="439" name="Google Shape;439;p8"/>
            <p:cNvSpPr/>
            <p:nvPr/>
          </p:nvSpPr>
          <p:spPr>
            <a:xfrm>
              <a:off x="9801646" y="861378"/>
              <a:ext cx="124257" cy="232086"/>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8"/>
            <p:cNvSpPr/>
            <p:nvPr/>
          </p:nvSpPr>
          <p:spPr>
            <a:xfrm>
              <a:off x="9597046" y="801049"/>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8"/>
            <p:cNvSpPr/>
            <p:nvPr/>
          </p:nvSpPr>
          <p:spPr>
            <a:xfrm rot="-900059">
              <a:off x="10220519" y="861780"/>
              <a:ext cx="186365" cy="513496"/>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solidFill>
              <a:schemeClr val="dk1"/>
            </a:solid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8"/>
            <p:cNvSpPr/>
            <p:nvPr/>
          </p:nvSpPr>
          <p:spPr>
            <a:xfrm rot="900059">
              <a:off x="9821472" y="129954"/>
              <a:ext cx="214005" cy="335448"/>
            </a:xfrm>
            <a:custGeom>
              <a:rect b="b" l="l" r="r" t="t"/>
              <a:pathLst>
                <a:path extrusionOk="0" h="8107" w="5172">
                  <a:moveTo>
                    <a:pt x="1969" y="0"/>
                  </a:moveTo>
                  <a:lnTo>
                    <a:pt x="1969" y="0"/>
                  </a:lnTo>
                  <a:cubicBezTo>
                    <a:pt x="2036" y="801"/>
                    <a:pt x="2102" y="1635"/>
                    <a:pt x="2169" y="2469"/>
                  </a:cubicBezTo>
                  <a:lnTo>
                    <a:pt x="1969" y="2102"/>
                  </a:lnTo>
                  <a:lnTo>
                    <a:pt x="1969" y="2102"/>
                  </a:lnTo>
                  <a:cubicBezTo>
                    <a:pt x="2136" y="3069"/>
                    <a:pt x="2269" y="4037"/>
                    <a:pt x="2002" y="5004"/>
                  </a:cubicBezTo>
                  <a:cubicBezTo>
                    <a:pt x="1735" y="5938"/>
                    <a:pt x="968" y="6805"/>
                    <a:pt x="1" y="6805"/>
                  </a:cubicBezTo>
                  <a:cubicBezTo>
                    <a:pt x="768" y="7239"/>
                    <a:pt x="1569" y="7673"/>
                    <a:pt x="2369" y="8106"/>
                  </a:cubicBezTo>
                  <a:cubicBezTo>
                    <a:pt x="3904" y="6472"/>
                    <a:pt x="4871" y="4303"/>
                    <a:pt x="5138" y="2069"/>
                  </a:cubicBezTo>
                  <a:cubicBezTo>
                    <a:pt x="5138" y="1868"/>
                    <a:pt x="5171" y="1635"/>
                    <a:pt x="5071" y="1435"/>
                  </a:cubicBezTo>
                  <a:cubicBezTo>
                    <a:pt x="4938" y="1201"/>
                    <a:pt x="4671" y="1101"/>
                    <a:pt x="4437" y="1001"/>
                  </a:cubicBezTo>
                  <a:cubicBezTo>
                    <a:pt x="3603" y="668"/>
                    <a:pt x="2803" y="334"/>
                    <a:pt x="19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 name="Google Shape;443;p8"/>
          <p:cNvGrpSpPr/>
          <p:nvPr/>
        </p:nvGrpSpPr>
        <p:grpSpPr>
          <a:xfrm>
            <a:off x="7914340" y="2134458"/>
            <a:ext cx="503195" cy="1037337"/>
            <a:chOff x="9837415" y="342133"/>
            <a:chExt cx="503195" cy="1037337"/>
          </a:xfrm>
        </p:grpSpPr>
        <p:sp>
          <p:nvSpPr>
            <p:cNvPr id="444" name="Google Shape;444;p8"/>
            <p:cNvSpPr/>
            <p:nvPr/>
          </p:nvSpPr>
          <p:spPr>
            <a:xfrm rot="2364452">
              <a:off x="10101817" y="1134327"/>
              <a:ext cx="124255" cy="232084"/>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8"/>
            <p:cNvSpPr/>
            <p:nvPr/>
          </p:nvSpPr>
          <p:spPr>
            <a:xfrm>
              <a:off x="10214946" y="673824"/>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8"/>
            <p:cNvSpPr/>
            <p:nvPr/>
          </p:nvSpPr>
          <p:spPr>
            <a:xfrm>
              <a:off x="9837415" y="342133"/>
              <a:ext cx="186364" cy="513495"/>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solidFill>
              <a:schemeClr val="dk1"/>
            </a:solid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 name="Google Shape;447;p8"/>
          <p:cNvGrpSpPr/>
          <p:nvPr/>
        </p:nvGrpSpPr>
        <p:grpSpPr>
          <a:xfrm rot="2700000">
            <a:off x="-228654" y="3260246"/>
            <a:ext cx="1734220" cy="2137562"/>
            <a:chOff x="10339348" y="3256306"/>
            <a:chExt cx="1059786" cy="1306269"/>
          </a:xfrm>
        </p:grpSpPr>
        <p:sp>
          <p:nvSpPr>
            <p:cNvPr id="448" name="Google Shape;448;p8"/>
            <p:cNvSpPr/>
            <p:nvPr/>
          </p:nvSpPr>
          <p:spPr>
            <a:xfrm>
              <a:off x="10922615" y="3890234"/>
              <a:ext cx="89491" cy="672341"/>
            </a:xfrm>
            <a:custGeom>
              <a:rect b="b" l="l" r="r" t="t"/>
              <a:pathLst>
                <a:path extrusionOk="0" fill="none" h="53139" w="7073">
                  <a:moveTo>
                    <a:pt x="1" y="1"/>
                  </a:moveTo>
                  <a:cubicBezTo>
                    <a:pt x="7073" y="18247"/>
                    <a:pt x="6706" y="39495"/>
                    <a:pt x="1" y="53139"/>
                  </a:cubicBezTo>
                </a:path>
              </a:pathLst>
            </a:custGeom>
            <a:solidFill>
              <a:schemeClr val="dk1"/>
            </a:solid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8"/>
            <p:cNvSpPr/>
            <p:nvPr/>
          </p:nvSpPr>
          <p:spPr>
            <a:xfrm>
              <a:off x="10928106" y="4046821"/>
              <a:ext cx="162496" cy="515754"/>
            </a:xfrm>
            <a:custGeom>
              <a:rect b="b" l="l" r="r" t="t"/>
              <a:pathLst>
                <a:path extrusionOk="0" fill="none" h="40763" w="12843">
                  <a:moveTo>
                    <a:pt x="11309" y="0"/>
                  </a:moveTo>
                  <a:cubicBezTo>
                    <a:pt x="12843" y="15478"/>
                    <a:pt x="8040" y="31723"/>
                    <a:pt x="1" y="40763"/>
                  </a:cubicBezTo>
                </a:path>
              </a:pathLst>
            </a:custGeom>
            <a:solidFill>
              <a:schemeClr val="dk1"/>
            </a:solid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8"/>
            <p:cNvSpPr/>
            <p:nvPr/>
          </p:nvSpPr>
          <p:spPr>
            <a:xfrm>
              <a:off x="10715810" y="4068761"/>
              <a:ext cx="216105" cy="493814"/>
            </a:xfrm>
            <a:custGeom>
              <a:rect b="b" l="l" r="r" t="t"/>
              <a:pathLst>
                <a:path extrusionOk="0" fill="none" h="39029" w="17080">
                  <a:moveTo>
                    <a:pt x="1" y="1"/>
                  </a:moveTo>
                  <a:cubicBezTo>
                    <a:pt x="10809" y="11209"/>
                    <a:pt x="17080" y="26920"/>
                    <a:pt x="16346" y="39029"/>
                  </a:cubicBezTo>
                </a:path>
              </a:pathLst>
            </a:custGeom>
            <a:solidFill>
              <a:schemeClr val="dk1"/>
            </a:solid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8"/>
            <p:cNvSpPr/>
            <p:nvPr/>
          </p:nvSpPr>
          <p:spPr>
            <a:xfrm>
              <a:off x="10619170" y="3256736"/>
              <a:ext cx="607333" cy="606915"/>
            </a:xfrm>
            <a:custGeom>
              <a:rect b="b" l="l" r="r" t="t"/>
              <a:pathLst>
                <a:path extrusionOk="0" h="47968" w="48001">
                  <a:moveTo>
                    <a:pt x="23984" y="0"/>
                  </a:moveTo>
                  <a:cubicBezTo>
                    <a:pt x="10741" y="0"/>
                    <a:pt x="0" y="10741"/>
                    <a:pt x="0" y="23984"/>
                  </a:cubicBezTo>
                  <a:cubicBezTo>
                    <a:pt x="0" y="28487"/>
                    <a:pt x="1234" y="32690"/>
                    <a:pt x="3403" y="36293"/>
                  </a:cubicBezTo>
                  <a:cubicBezTo>
                    <a:pt x="7572" y="43298"/>
                    <a:pt x="15244" y="47968"/>
                    <a:pt x="23984" y="47968"/>
                  </a:cubicBezTo>
                  <a:cubicBezTo>
                    <a:pt x="37260" y="47968"/>
                    <a:pt x="48001" y="37227"/>
                    <a:pt x="48001" y="23984"/>
                  </a:cubicBezTo>
                  <a:cubicBezTo>
                    <a:pt x="48001" y="14778"/>
                    <a:pt x="42831" y="6805"/>
                    <a:pt x="35259" y="2802"/>
                  </a:cubicBezTo>
                  <a:cubicBezTo>
                    <a:pt x="31890" y="1001"/>
                    <a:pt x="28053" y="0"/>
                    <a:pt x="239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8"/>
            <p:cNvSpPr/>
            <p:nvPr/>
          </p:nvSpPr>
          <p:spPr>
            <a:xfrm>
              <a:off x="10619170" y="3256306"/>
              <a:ext cx="489158" cy="495080"/>
            </a:xfrm>
            <a:custGeom>
              <a:rect b="b" l="l" r="r" t="t"/>
              <a:pathLst>
                <a:path extrusionOk="0" h="39129" w="38661">
                  <a:moveTo>
                    <a:pt x="23984" y="1"/>
                  </a:moveTo>
                  <a:cubicBezTo>
                    <a:pt x="10741" y="1"/>
                    <a:pt x="0" y="10742"/>
                    <a:pt x="0" y="24018"/>
                  </a:cubicBezTo>
                  <a:cubicBezTo>
                    <a:pt x="0" y="28521"/>
                    <a:pt x="1234" y="32724"/>
                    <a:pt x="3403" y="36327"/>
                  </a:cubicBezTo>
                  <a:cubicBezTo>
                    <a:pt x="6772" y="38128"/>
                    <a:pt x="10608" y="39129"/>
                    <a:pt x="14677" y="39129"/>
                  </a:cubicBezTo>
                  <a:cubicBezTo>
                    <a:pt x="27920" y="39129"/>
                    <a:pt x="38661" y="28388"/>
                    <a:pt x="38661" y="15145"/>
                  </a:cubicBezTo>
                  <a:cubicBezTo>
                    <a:pt x="38661" y="10642"/>
                    <a:pt x="37393" y="6406"/>
                    <a:pt x="35259" y="2803"/>
                  </a:cubicBezTo>
                  <a:cubicBezTo>
                    <a:pt x="31890" y="1035"/>
                    <a:pt x="28053" y="1"/>
                    <a:pt x="239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8"/>
            <p:cNvSpPr/>
            <p:nvPr/>
          </p:nvSpPr>
          <p:spPr>
            <a:xfrm>
              <a:off x="10889276" y="3834525"/>
              <a:ext cx="67122" cy="71335"/>
            </a:xfrm>
            <a:custGeom>
              <a:rect b="b" l="l" r="r" t="t"/>
              <a:pathLst>
                <a:path extrusionOk="0" h="5638" w="5305">
                  <a:moveTo>
                    <a:pt x="2636" y="0"/>
                  </a:moveTo>
                  <a:lnTo>
                    <a:pt x="968" y="2402"/>
                  </a:lnTo>
                  <a:cubicBezTo>
                    <a:pt x="1" y="3770"/>
                    <a:pt x="968" y="5638"/>
                    <a:pt x="2636" y="5638"/>
                  </a:cubicBezTo>
                  <a:cubicBezTo>
                    <a:pt x="4304" y="5638"/>
                    <a:pt x="5304" y="3770"/>
                    <a:pt x="4337" y="2402"/>
                  </a:cubicBezTo>
                  <a:lnTo>
                    <a:pt x="26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8"/>
            <p:cNvSpPr/>
            <p:nvPr/>
          </p:nvSpPr>
          <p:spPr>
            <a:xfrm>
              <a:off x="10896880" y="3551691"/>
              <a:ext cx="502254" cy="483654"/>
            </a:xfrm>
            <a:custGeom>
              <a:rect b="b" l="l" r="r" t="t"/>
              <a:pathLst>
                <a:path extrusionOk="0" h="38226" w="39696">
                  <a:moveTo>
                    <a:pt x="19321" y="0"/>
                  </a:moveTo>
                  <a:cubicBezTo>
                    <a:pt x="10956" y="0"/>
                    <a:pt x="3292" y="5554"/>
                    <a:pt x="934" y="14015"/>
                  </a:cubicBezTo>
                  <a:cubicBezTo>
                    <a:pt x="0" y="17317"/>
                    <a:pt x="33" y="20687"/>
                    <a:pt x="801" y="23789"/>
                  </a:cubicBezTo>
                  <a:cubicBezTo>
                    <a:pt x="2435" y="30227"/>
                    <a:pt x="7372" y="35597"/>
                    <a:pt x="14244" y="37532"/>
                  </a:cubicBezTo>
                  <a:cubicBezTo>
                    <a:pt x="15948" y="38001"/>
                    <a:pt x="17662" y="38225"/>
                    <a:pt x="19348" y="38225"/>
                  </a:cubicBezTo>
                  <a:cubicBezTo>
                    <a:pt x="27723" y="38225"/>
                    <a:pt x="35400" y="32692"/>
                    <a:pt x="37760" y="24222"/>
                  </a:cubicBezTo>
                  <a:cubicBezTo>
                    <a:pt x="39695" y="17217"/>
                    <a:pt x="37460" y="10046"/>
                    <a:pt x="32590" y="5342"/>
                  </a:cubicBezTo>
                  <a:cubicBezTo>
                    <a:pt x="30388" y="3207"/>
                    <a:pt x="27620" y="1573"/>
                    <a:pt x="24451" y="706"/>
                  </a:cubicBezTo>
                  <a:cubicBezTo>
                    <a:pt x="22738" y="228"/>
                    <a:pt x="21015" y="0"/>
                    <a:pt x="193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8"/>
            <p:cNvSpPr/>
            <p:nvPr/>
          </p:nvSpPr>
          <p:spPr>
            <a:xfrm>
              <a:off x="10896880" y="3551653"/>
              <a:ext cx="422480" cy="368466"/>
            </a:xfrm>
            <a:custGeom>
              <a:rect b="b" l="l" r="r" t="t"/>
              <a:pathLst>
                <a:path extrusionOk="0" h="29122" w="33391">
                  <a:moveTo>
                    <a:pt x="19303" y="1"/>
                  </a:moveTo>
                  <a:cubicBezTo>
                    <a:pt x="10945" y="1"/>
                    <a:pt x="3290" y="5530"/>
                    <a:pt x="934" y="13985"/>
                  </a:cubicBezTo>
                  <a:cubicBezTo>
                    <a:pt x="0" y="17320"/>
                    <a:pt x="33" y="20656"/>
                    <a:pt x="801" y="23792"/>
                  </a:cubicBezTo>
                  <a:cubicBezTo>
                    <a:pt x="3036" y="25927"/>
                    <a:pt x="5771" y="27528"/>
                    <a:pt x="8973" y="28428"/>
                  </a:cubicBezTo>
                  <a:cubicBezTo>
                    <a:pt x="10672" y="28898"/>
                    <a:pt x="12382" y="29122"/>
                    <a:pt x="14066" y="29122"/>
                  </a:cubicBezTo>
                  <a:cubicBezTo>
                    <a:pt x="22429" y="29122"/>
                    <a:pt x="30130" y="23588"/>
                    <a:pt x="32490" y="15119"/>
                  </a:cubicBezTo>
                  <a:cubicBezTo>
                    <a:pt x="33391" y="11816"/>
                    <a:pt x="33391" y="8447"/>
                    <a:pt x="32590" y="5345"/>
                  </a:cubicBezTo>
                  <a:cubicBezTo>
                    <a:pt x="30388" y="3210"/>
                    <a:pt x="27620" y="1576"/>
                    <a:pt x="24451" y="709"/>
                  </a:cubicBezTo>
                  <a:cubicBezTo>
                    <a:pt x="22732" y="229"/>
                    <a:pt x="21003" y="1"/>
                    <a:pt x="193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8"/>
            <p:cNvSpPr/>
            <p:nvPr/>
          </p:nvSpPr>
          <p:spPr>
            <a:xfrm>
              <a:off x="11047128" y="4003765"/>
              <a:ext cx="50825" cy="55709"/>
            </a:xfrm>
            <a:custGeom>
              <a:rect b="b" l="l" r="r" t="t"/>
              <a:pathLst>
                <a:path extrusionOk="0" h="4403" w="4017">
                  <a:moveTo>
                    <a:pt x="2836" y="1"/>
                  </a:moveTo>
                  <a:lnTo>
                    <a:pt x="1034" y="1502"/>
                  </a:lnTo>
                  <a:cubicBezTo>
                    <a:pt x="0" y="2336"/>
                    <a:pt x="367" y="3970"/>
                    <a:pt x="1635" y="4337"/>
                  </a:cubicBezTo>
                  <a:cubicBezTo>
                    <a:pt x="1793" y="4382"/>
                    <a:pt x="1949" y="4403"/>
                    <a:pt x="2100" y="4403"/>
                  </a:cubicBezTo>
                  <a:cubicBezTo>
                    <a:pt x="3189" y="4403"/>
                    <a:pt x="4017" y="3315"/>
                    <a:pt x="3636" y="2202"/>
                  </a:cubicBezTo>
                  <a:lnTo>
                    <a:pt x="28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8"/>
            <p:cNvSpPr/>
            <p:nvPr/>
          </p:nvSpPr>
          <p:spPr>
            <a:xfrm>
              <a:off x="10339348" y="3584537"/>
              <a:ext cx="549523" cy="483667"/>
            </a:xfrm>
            <a:custGeom>
              <a:rect b="b" l="l" r="r" t="t"/>
              <a:pathLst>
                <a:path extrusionOk="0" h="38227" w="43432">
                  <a:moveTo>
                    <a:pt x="21671" y="1"/>
                  </a:moveTo>
                  <a:cubicBezTo>
                    <a:pt x="19220" y="1"/>
                    <a:pt x="16733" y="475"/>
                    <a:pt x="14344" y="1479"/>
                  </a:cubicBezTo>
                  <a:cubicBezTo>
                    <a:pt x="4604" y="5582"/>
                    <a:pt x="0" y="16756"/>
                    <a:pt x="4103" y="26497"/>
                  </a:cubicBezTo>
                  <a:cubicBezTo>
                    <a:pt x="4971" y="28565"/>
                    <a:pt x="6171" y="30433"/>
                    <a:pt x="7606" y="32000"/>
                  </a:cubicBezTo>
                  <a:cubicBezTo>
                    <a:pt x="11236" y="35973"/>
                    <a:pt x="16382" y="38227"/>
                    <a:pt x="21728" y="38227"/>
                  </a:cubicBezTo>
                  <a:cubicBezTo>
                    <a:pt x="24193" y="38227"/>
                    <a:pt x="26700" y="37748"/>
                    <a:pt x="29121" y="36737"/>
                  </a:cubicBezTo>
                  <a:cubicBezTo>
                    <a:pt x="38828" y="32668"/>
                    <a:pt x="43431" y="21460"/>
                    <a:pt x="39328" y="11719"/>
                  </a:cubicBezTo>
                  <a:cubicBezTo>
                    <a:pt x="37194" y="6616"/>
                    <a:pt x="33091" y="2946"/>
                    <a:pt x="28287" y="1178"/>
                  </a:cubicBezTo>
                  <a:cubicBezTo>
                    <a:pt x="26185" y="408"/>
                    <a:pt x="23944" y="1"/>
                    <a:pt x="216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8"/>
            <p:cNvSpPr/>
            <p:nvPr/>
          </p:nvSpPr>
          <p:spPr>
            <a:xfrm>
              <a:off x="10339765" y="3584537"/>
              <a:ext cx="453301" cy="419430"/>
            </a:xfrm>
            <a:custGeom>
              <a:rect b="b" l="l" r="r" t="t"/>
              <a:pathLst>
                <a:path extrusionOk="0" h="33150" w="35827">
                  <a:moveTo>
                    <a:pt x="21638" y="1"/>
                  </a:moveTo>
                  <a:cubicBezTo>
                    <a:pt x="19187" y="1"/>
                    <a:pt x="16700" y="475"/>
                    <a:pt x="14311" y="1479"/>
                  </a:cubicBezTo>
                  <a:cubicBezTo>
                    <a:pt x="4571" y="5582"/>
                    <a:pt x="1" y="16756"/>
                    <a:pt x="4070" y="26497"/>
                  </a:cubicBezTo>
                  <a:cubicBezTo>
                    <a:pt x="4938" y="28565"/>
                    <a:pt x="6138" y="30433"/>
                    <a:pt x="7573" y="32000"/>
                  </a:cubicBezTo>
                  <a:cubicBezTo>
                    <a:pt x="9664" y="32751"/>
                    <a:pt x="11885" y="33150"/>
                    <a:pt x="14137" y="33150"/>
                  </a:cubicBezTo>
                  <a:cubicBezTo>
                    <a:pt x="16591" y="33150"/>
                    <a:pt x="19082" y="32676"/>
                    <a:pt x="21483" y="31667"/>
                  </a:cubicBezTo>
                  <a:cubicBezTo>
                    <a:pt x="31223" y="27564"/>
                    <a:pt x="35826" y="16389"/>
                    <a:pt x="31723" y="6649"/>
                  </a:cubicBezTo>
                  <a:cubicBezTo>
                    <a:pt x="30856" y="4581"/>
                    <a:pt x="29689" y="2746"/>
                    <a:pt x="28254" y="1178"/>
                  </a:cubicBezTo>
                  <a:cubicBezTo>
                    <a:pt x="26152" y="408"/>
                    <a:pt x="23911" y="1"/>
                    <a:pt x="216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8"/>
            <p:cNvSpPr/>
            <p:nvPr/>
          </p:nvSpPr>
          <p:spPr>
            <a:xfrm>
              <a:off x="10689404" y="4027817"/>
              <a:ext cx="48371" cy="54089"/>
            </a:xfrm>
            <a:custGeom>
              <a:rect b="b" l="l" r="r" t="t"/>
              <a:pathLst>
                <a:path extrusionOk="0" h="4275" w="3823">
                  <a:moveTo>
                    <a:pt x="720" y="1"/>
                  </a:moveTo>
                  <a:lnTo>
                    <a:pt x="220" y="2269"/>
                  </a:lnTo>
                  <a:cubicBezTo>
                    <a:pt x="0" y="3340"/>
                    <a:pt x="843" y="4275"/>
                    <a:pt x="1836" y="4275"/>
                  </a:cubicBezTo>
                  <a:cubicBezTo>
                    <a:pt x="2049" y="4275"/>
                    <a:pt x="2270" y="4232"/>
                    <a:pt x="2488" y="4137"/>
                  </a:cubicBezTo>
                  <a:cubicBezTo>
                    <a:pt x="3689" y="3637"/>
                    <a:pt x="3822" y="1969"/>
                    <a:pt x="2722" y="1235"/>
                  </a:cubicBezTo>
                  <a:lnTo>
                    <a:pt x="7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8"/>
            <p:cNvSpPr/>
            <p:nvPr/>
          </p:nvSpPr>
          <p:spPr>
            <a:xfrm>
              <a:off x="11001124" y="3594583"/>
              <a:ext cx="81469" cy="68260"/>
            </a:xfrm>
            <a:custGeom>
              <a:rect b="b" l="l" r="r" t="t"/>
              <a:pathLst>
                <a:path extrusionOk="0" h="5395" w="6439">
                  <a:moveTo>
                    <a:pt x="4941" y="0"/>
                  </a:moveTo>
                  <a:cubicBezTo>
                    <a:pt x="4134" y="0"/>
                    <a:pt x="3029" y="517"/>
                    <a:pt x="2035" y="1418"/>
                  </a:cubicBezTo>
                  <a:cubicBezTo>
                    <a:pt x="634" y="2719"/>
                    <a:pt x="0" y="4354"/>
                    <a:pt x="667" y="5054"/>
                  </a:cubicBezTo>
                  <a:cubicBezTo>
                    <a:pt x="867" y="5285"/>
                    <a:pt x="1172" y="5394"/>
                    <a:pt x="1540" y="5394"/>
                  </a:cubicBezTo>
                  <a:cubicBezTo>
                    <a:pt x="2342" y="5394"/>
                    <a:pt x="3443" y="4879"/>
                    <a:pt x="4403" y="3987"/>
                  </a:cubicBezTo>
                  <a:cubicBezTo>
                    <a:pt x="5838" y="2686"/>
                    <a:pt x="6438" y="1052"/>
                    <a:pt x="5804" y="318"/>
                  </a:cubicBezTo>
                  <a:cubicBezTo>
                    <a:pt x="5599" y="102"/>
                    <a:pt x="5300" y="0"/>
                    <a:pt x="49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8"/>
            <p:cNvSpPr/>
            <p:nvPr/>
          </p:nvSpPr>
          <p:spPr>
            <a:xfrm>
              <a:off x="10719188" y="3355602"/>
              <a:ext cx="81887" cy="68159"/>
            </a:xfrm>
            <a:custGeom>
              <a:rect b="b" l="l" r="r" t="t"/>
              <a:pathLst>
                <a:path extrusionOk="0" h="5387" w="6472">
                  <a:moveTo>
                    <a:pt x="4918" y="1"/>
                  </a:moveTo>
                  <a:cubicBezTo>
                    <a:pt x="4113" y="1"/>
                    <a:pt x="3019" y="501"/>
                    <a:pt x="2036" y="1393"/>
                  </a:cubicBezTo>
                  <a:cubicBezTo>
                    <a:pt x="635" y="2727"/>
                    <a:pt x="1" y="4362"/>
                    <a:pt x="668" y="5062"/>
                  </a:cubicBezTo>
                  <a:cubicBezTo>
                    <a:pt x="876" y="5281"/>
                    <a:pt x="1183" y="5386"/>
                    <a:pt x="1548" y="5386"/>
                  </a:cubicBezTo>
                  <a:cubicBezTo>
                    <a:pt x="2352" y="5386"/>
                    <a:pt x="3441" y="4879"/>
                    <a:pt x="4404" y="3961"/>
                  </a:cubicBezTo>
                  <a:cubicBezTo>
                    <a:pt x="5838" y="2661"/>
                    <a:pt x="6472" y="1026"/>
                    <a:pt x="5805" y="326"/>
                  </a:cubicBezTo>
                  <a:cubicBezTo>
                    <a:pt x="5595" y="105"/>
                    <a:pt x="5287" y="1"/>
                    <a:pt x="49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 name="Google Shape;462;p8"/>
          <p:cNvGrpSpPr/>
          <p:nvPr/>
        </p:nvGrpSpPr>
        <p:grpSpPr>
          <a:xfrm rot="8100000">
            <a:off x="-1062730" y="-83916"/>
            <a:ext cx="2882364" cy="1489058"/>
            <a:chOff x="11864475" y="682500"/>
            <a:chExt cx="2360050" cy="1219225"/>
          </a:xfrm>
        </p:grpSpPr>
        <p:sp>
          <p:nvSpPr>
            <p:cNvPr id="463" name="Google Shape;463;p8"/>
            <p:cNvSpPr/>
            <p:nvPr/>
          </p:nvSpPr>
          <p:spPr>
            <a:xfrm>
              <a:off x="13005300" y="682500"/>
              <a:ext cx="46725" cy="447850"/>
            </a:xfrm>
            <a:custGeom>
              <a:rect b="b" l="l" r="r" t="t"/>
              <a:pathLst>
                <a:path extrusionOk="0" h="17914" w="1869">
                  <a:moveTo>
                    <a:pt x="934" y="1"/>
                  </a:moveTo>
                  <a:cubicBezTo>
                    <a:pt x="401" y="1"/>
                    <a:pt x="0" y="534"/>
                    <a:pt x="0" y="1201"/>
                  </a:cubicBezTo>
                  <a:cubicBezTo>
                    <a:pt x="0" y="1869"/>
                    <a:pt x="401" y="17913"/>
                    <a:pt x="934" y="17913"/>
                  </a:cubicBezTo>
                  <a:cubicBezTo>
                    <a:pt x="1435" y="17913"/>
                    <a:pt x="1868" y="1869"/>
                    <a:pt x="1868" y="1201"/>
                  </a:cubicBezTo>
                  <a:cubicBezTo>
                    <a:pt x="1868" y="534"/>
                    <a:pt x="1435" y="1"/>
                    <a:pt x="9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8"/>
            <p:cNvSpPr/>
            <p:nvPr/>
          </p:nvSpPr>
          <p:spPr>
            <a:xfrm>
              <a:off x="12704250" y="726050"/>
              <a:ext cx="147625" cy="433500"/>
            </a:xfrm>
            <a:custGeom>
              <a:rect b="b" l="l" r="r" t="t"/>
              <a:pathLst>
                <a:path extrusionOk="0" h="17340" w="5905">
                  <a:moveTo>
                    <a:pt x="962" y="1"/>
                  </a:moveTo>
                  <a:cubicBezTo>
                    <a:pt x="898" y="1"/>
                    <a:pt x="832" y="9"/>
                    <a:pt x="768" y="27"/>
                  </a:cubicBezTo>
                  <a:cubicBezTo>
                    <a:pt x="267" y="160"/>
                    <a:pt x="0" y="794"/>
                    <a:pt x="167" y="1428"/>
                  </a:cubicBezTo>
                  <a:cubicBezTo>
                    <a:pt x="333" y="2092"/>
                    <a:pt x="4865" y="17340"/>
                    <a:pt x="5398" y="17340"/>
                  </a:cubicBezTo>
                  <a:cubicBezTo>
                    <a:pt x="5400" y="17340"/>
                    <a:pt x="5402" y="17340"/>
                    <a:pt x="5404" y="17339"/>
                  </a:cubicBezTo>
                  <a:cubicBezTo>
                    <a:pt x="5905" y="17206"/>
                    <a:pt x="2169" y="1594"/>
                    <a:pt x="1969" y="961"/>
                  </a:cubicBezTo>
                  <a:cubicBezTo>
                    <a:pt x="1823" y="380"/>
                    <a:pt x="1400" y="1"/>
                    <a:pt x="9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8"/>
            <p:cNvSpPr/>
            <p:nvPr/>
          </p:nvSpPr>
          <p:spPr>
            <a:xfrm>
              <a:off x="12426550" y="845850"/>
              <a:ext cx="249375" cy="390500"/>
            </a:xfrm>
            <a:custGeom>
              <a:rect b="b" l="l" r="r" t="t"/>
              <a:pathLst>
                <a:path extrusionOk="0" h="15620" w="9975">
                  <a:moveTo>
                    <a:pt x="946" y="1"/>
                  </a:moveTo>
                  <a:cubicBezTo>
                    <a:pt x="812" y="1"/>
                    <a:pt x="683" y="34"/>
                    <a:pt x="568" y="105"/>
                  </a:cubicBezTo>
                  <a:cubicBezTo>
                    <a:pt x="101" y="372"/>
                    <a:pt x="1" y="1039"/>
                    <a:pt x="334" y="1606"/>
                  </a:cubicBezTo>
                  <a:cubicBezTo>
                    <a:pt x="664" y="2200"/>
                    <a:pt x="8912" y="15620"/>
                    <a:pt x="9493" y="15620"/>
                  </a:cubicBezTo>
                  <a:cubicBezTo>
                    <a:pt x="9498" y="15620"/>
                    <a:pt x="9503" y="15618"/>
                    <a:pt x="9507" y="15616"/>
                  </a:cubicBezTo>
                  <a:cubicBezTo>
                    <a:pt x="9974" y="15382"/>
                    <a:pt x="2302" y="1272"/>
                    <a:pt x="1969" y="672"/>
                  </a:cubicBezTo>
                  <a:cubicBezTo>
                    <a:pt x="1724" y="255"/>
                    <a:pt x="1317" y="1"/>
                    <a:pt x="9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8"/>
            <p:cNvSpPr/>
            <p:nvPr/>
          </p:nvSpPr>
          <p:spPr>
            <a:xfrm>
              <a:off x="12189725" y="1033600"/>
              <a:ext cx="335250" cy="322975"/>
            </a:xfrm>
            <a:custGeom>
              <a:rect b="b" l="l" r="r" t="t"/>
              <a:pathLst>
                <a:path extrusionOk="0" h="12919" w="13410">
                  <a:moveTo>
                    <a:pt x="956" y="1"/>
                  </a:moveTo>
                  <a:cubicBezTo>
                    <a:pt x="731" y="1"/>
                    <a:pt x="522" y="78"/>
                    <a:pt x="367" y="234"/>
                  </a:cubicBezTo>
                  <a:cubicBezTo>
                    <a:pt x="0" y="600"/>
                    <a:pt x="67" y="1268"/>
                    <a:pt x="534" y="1735"/>
                  </a:cubicBezTo>
                  <a:cubicBezTo>
                    <a:pt x="1026" y="2194"/>
                    <a:pt x="12300" y="12918"/>
                    <a:pt x="13016" y="12918"/>
                  </a:cubicBezTo>
                  <a:cubicBezTo>
                    <a:pt x="13028" y="12918"/>
                    <a:pt x="13037" y="12915"/>
                    <a:pt x="13043" y="12909"/>
                  </a:cubicBezTo>
                  <a:cubicBezTo>
                    <a:pt x="13410" y="12542"/>
                    <a:pt x="2335" y="901"/>
                    <a:pt x="1868" y="434"/>
                  </a:cubicBezTo>
                  <a:cubicBezTo>
                    <a:pt x="1599" y="145"/>
                    <a:pt x="1263" y="1"/>
                    <a:pt x="9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8"/>
            <p:cNvSpPr/>
            <p:nvPr/>
          </p:nvSpPr>
          <p:spPr>
            <a:xfrm>
              <a:off x="12007925" y="1276300"/>
              <a:ext cx="401125" cy="234775"/>
            </a:xfrm>
            <a:custGeom>
              <a:rect b="b" l="l" r="r" t="t"/>
              <a:pathLst>
                <a:path extrusionOk="0" h="9391" w="16045">
                  <a:moveTo>
                    <a:pt x="1056" y="1"/>
                  </a:moveTo>
                  <a:cubicBezTo>
                    <a:pt x="712" y="1"/>
                    <a:pt x="406" y="141"/>
                    <a:pt x="267" y="399"/>
                  </a:cubicBezTo>
                  <a:cubicBezTo>
                    <a:pt x="0" y="833"/>
                    <a:pt x="267" y="1467"/>
                    <a:pt x="834" y="1800"/>
                  </a:cubicBezTo>
                  <a:cubicBezTo>
                    <a:pt x="1386" y="2157"/>
                    <a:pt x="14743" y="9390"/>
                    <a:pt x="15725" y="9390"/>
                  </a:cubicBezTo>
                  <a:cubicBezTo>
                    <a:pt x="15753" y="9390"/>
                    <a:pt x="15771" y="9384"/>
                    <a:pt x="15778" y="9372"/>
                  </a:cubicBezTo>
                  <a:cubicBezTo>
                    <a:pt x="16045" y="8905"/>
                    <a:pt x="2335" y="533"/>
                    <a:pt x="1768" y="199"/>
                  </a:cubicBezTo>
                  <a:cubicBezTo>
                    <a:pt x="1539" y="65"/>
                    <a:pt x="1289" y="1"/>
                    <a:pt x="10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8"/>
            <p:cNvSpPr/>
            <p:nvPr/>
          </p:nvSpPr>
          <p:spPr>
            <a:xfrm>
              <a:off x="11897000" y="1556450"/>
              <a:ext cx="439500" cy="132950"/>
            </a:xfrm>
            <a:custGeom>
              <a:rect b="b" l="l" r="r" t="t"/>
              <a:pathLst>
                <a:path extrusionOk="0" h="5318" w="17580">
                  <a:moveTo>
                    <a:pt x="1109" y="1"/>
                  </a:moveTo>
                  <a:cubicBezTo>
                    <a:pt x="639" y="1"/>
                    <a:pt x="237" y="248"/>
                    <a:pt x="134" y="635"/>
                  </a:cubicBezTo>
                  <a:cubicBezTo>
                    <a:pt x="1" y="1135"/>
                    <a:pt x="401" y="1702"/>
                    <a:pt x="1068" y="1869"/>
                  </a:cubicBezTo>
                  <a:cubicBezTo>
                    <a:pt x="1662" y="2025"/>
                    <a:pt x="15415" y="5317"/>
                    <a:pt x="17247" y="5317"/>
                  </a:cubicBezTo>
                  <a:cubicBezTo>
                    <a:pt x="17369" y="5317"/>
                    <a:pt x="17438" y="5303"/>
                    <a:pt x="17447" y="5271"/>
                  </a:cubicBezTo>
                  <a:cubicBezTo>
                    <a:pt x="17580" y="4771"/>
                    <a:pt x="2202" y="234"/>
                    <a:pt x="1535" y="68"/>
                  </a:cubicBezTo>
                  <a:cubicBezTo>
                    <a:pt x="1391" y="22"/>
                    <a:pt x="1247" y="1"/>
                    <a:pt x="1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8"/>
            <p:cNvSpPr/>
            <p:nvPr/>
          </p:nvSpPr>
          <p:spPr>
            <a:xfrm>
              <a:off x="11864475" y="1855000"/>
              <a:ext cx="447850" cy="46725"/>
            </a:xfrm>
            <a:custGeom>
              <a:rect b="b" l="l" r="r" t="t"/>
              <a:pathLst>
                <a:path extrusionOk="0" h="1869" w="17914">
                  <a:moveTo>
                    <a:pt x="1202" y="1"/>
                  </a:moveTo>
                  <a:cubicBezTo>
                    <a:pt x="535" y="1"/>
                    <a:pt x="1" y="434"/>
                    <a:pt x="1" y="935"/>
                  </a:cubicBezTo>
                  <a:cubicBezTo>
                    <a:pt x="1" y="1469"/>
                    <a:pt x="535" y="1869"/>
                    <a:pt x="1202" y="1869"/>
                  </a:cubicBezTo>
                  <a:cubicBezTo>
                    <a:pt x="1869" y="1869"/>
                    <a:pt x="17914" y="1469"/>
                    <a:pt x="17914" y="935"/>
                  </a:cubicBezTo>
                  <a:cubicBezTo>
                    <a:pt x="17914" y="434"/>
                    <a:pt x="1869" y="1"/>
                    <a:pt x="12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8"/>
            <p:cNvSpPr/>
            <p:nvPr/>
          </p:nvSpPr>
          <p:spPr>
            <a:xfrm>
              <a:off x="13776675" y="1823325"/>
              <a:ext cx="447850" cy="46725"/>
            </a:xfrm>
            <a:custGeom>
              <a:rect b="b" l="l" r="r" t="t"/>
              <a:pathLst>
                <a:path extrusionOk="0" h="1869" w="17914">
                  <a:moveTo>
                    <a:pt x="16713" y="0"/>
                  </a:moveTo>
                  <a:cubicBezTo>
                    <a:pt x="16046" y="0"/>
                    <a:pt x="1" y="401"/>
                    <a:pt x="1" y="934"/>
                  </a:cubicBezTo>
                  <a:cubicBezTo>
                    <a:pt x="1" y="1435"/>
                    <a:pt x="16046" y="1868"/>
                    <a:pt x="16713" y="1868"/>
                  </a:cubicBezTo>
                  <a:cubicBezTo>
                    <a:pt x="17380" y="1868"/>
                    <a:pt x="17914" y="1435"/>
                    <a:pt x="17914" y="934"/>
                  </a:cubicBezTo>
                  <a:cubicBezTo>
                    <a:pt x="17914" y="401"/>
                    <a:pt x="17380" y="0"/>
                    <a:pt x="167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8"/>
            <p:cNvSpPr/>
            <p:nvPr/>
          </p:nvSpPr>
          <p:spPr>
            <a:xfrm>
              <a:off x="13744150" y="1525200"/>
              <a:ext cx="439500" cy="133350"/>
            </a:xfrm>
            <a:custGeom>
              <a:rect b="b" l="l" r="r" t="t"/>
              <a:pathLst>
                <a:path extrusionOk="0" h="5334" w="17580">
                  <a:moveTo>
                    <a:pt x="16425" y="0"/>
                  </a:moveTo>
                  <a:cubicBezTo>
                    <a:pt x="16301" y="0"/>
                    <a:pt x="16173" y="16"/>
                    <a:pt x="16046" y="50"/>
                  </a:cubicBezTo>
                  <a:cubicBezTo>
                    <a:pt x="15379" y="250"/>
                    <a:pt x="1" y="4787"/>
                    <a:pt x="134" y="5287"/>
                  </a:cubicBezTo>
                  <a:cubicBezTo>
                    <a:pt x="143" y="5319"/>
                    <a:pt x="212" y="5333"/>
                    <a:pt x="334" y="5333"/>
                  </a:cubicBezTo>
                  <a:cubicBezTo>
                    <a:pt x="2166" y="5333"/>
                    <a:pt x="15919" y="2041"/>
                    <a:pt x="16513" y="1885"/>
                  </a:cubicBezTo>
                  <a:cubicBezTo>
                    <a:pt x="17146" y="1685"/>
                    <a:pt x="17580" y="1151"/>
                    <a:pt x="17447" y="651"/>
                  </a:cubicBezTo>
                  <a:cubicBezTo>
                    <a:pt x="17340" y="251"/>
                    <a:pt x="16915" y="0"/>
                    <a:pt x="1642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8"/>
            <p:cNvSpPr/>
            <p:nvPr/>
          </p:nvSpPr>
          <p:spPr>
            <a:xfrm>
              <a:off x="13664100" y="1248350"/>
              <a:ext cx="401150" cy="234425"/>
            </a:xfrm>
            <a:custGeom>
              <a:rect b="b" l="l" r="r" t="t"/>
              <a:pathLst>
                <a:path extrusionOk="0" h="9377" w="16046">
                  <a:moveTo>
                    <a:pt x="14970" y="1"/>
                  </a:moveTo>
                  <a:cubicBezTo>
                    <a:pt x="14737" y="1"/>
                    <a:pt x="14485" y="62"/>
                    <a:pt x="14244" y="183"/>
                  </a:cubicBezTo>
                  <a:cubicBezTo>
                    <a:pt x="13677" y="517"/>
                    <a:pt x="1" y="8923"/>
                    <a:pt x="234" y="9356"/>
                  </a:cubicBezTo>
                  <a:cubicBezTo>
                    <a:pt x="242" y="9370"/>
                    <a:pt x="262" y="9377"/>
                    <a:pt x="293" y="9377"/>
                  </a:cubicBezTo>
                  <a:cubicBezTo>
                    <a:pt x="1322" y="9377"/>
                    <a:pt x="14628" y="2141"/>
                    <a:pt x="15178" y="1817"/>
                  </a:cubicBezTo>
                  <a:cubicBezTo>
                    <a:pt x="15779" y="1484"/>
                    <a:pt x="16045" y="850"/>
                    <a:pt x="15779" y="416"/>
                  </a:cubicBezTo>
                  <a:cubicBezTo>
                    <a:pt x="15619" y="137"/>
                    <a:pt x="15316" y="1"/>
                    <a:pt x="1497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8"/>
            <p:cNvSpPr/>
            <p:nvPr/>
          </p:nvSpPr>
          <p:spPr>
            <a:xfrm>
              <a:off x="13541525" y="1011025"/>
              <a:ext cx="335250" cy="323025"/>
            </a:xfrm>
            <a:custGeom>
              <a:rect b="b" l="l" r="r" t="t"/>
              <a:pathLst>
                <a:path extrusionOk="0" h="12921" w="13410">
                  <a:moveTo>
                    <a:pt x="12442" y="0"/>
                  </a:moveTo>
                  <a:cubicBezTo>
                    <a:pt x="12139" y="0"/>
                    <a:pt x="11808" y="137"/>
                    <a:pt x="11542" y="403"/>
                  </a:cubicBezTo>
                  <a:cubicBezTo>
                    <a:pt x="11041" y="903"/>
                    <a:pt x="0" y="12545"/>
                    <a:pt x="367" y="12912"/>
                  </a:cubicBezTo>
                  <a:cubicBezTo>
                    <a:pt x="373" y="12918"/>
                    <a:pt x="382" y="12921"/>
                    <a:pt x="394" y="12921"/>
                  </a:cubicBezTo>
                  <a:cubicBezTo>
                    <a:pt x="1110" y="12921"/>
                    <a:pt x="12383" y="2196"/>
                    <a:pt x="12843" y="1737"/>
                  </a:cubicBezTo>
                  <a:cubicBezTo>
                    <a:pt x="13310" y="1270"/>
                    <a:pt x="13410" y="603"/>
                    <a:pt x="13043" y="236"/>
                  </a:cubicBezTo>
                  <a:cubicBezTo>
                    <a:pt x="12885" y="78"/>
                    <a:pt x="12671" y="0"/>
                    <a:pt x="1244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8"/>
            <p:cNvSpPr/>
            <p:nvPr/>
          </p:nvSpPr>
          <p:spPr>
            <a:xfrm>
              <a:off x="13385575" y="830000"/>
              <a:ext cx="248525" cy="390500"/>
            </a:xfrm>
            <a:custGeom>
              <a:rect b="b" l="l" r="r" t="t"/>
              <a:pathLst>
                <a:path extrusionOk="0" h="15620" w="9941">
                  <a:moveTo>
                    <a:pt x="9009" y="1"/>
                  </a:moveTo>
                  <a:cubicBezTo>
                    <a:pt x="8625" y="1"/>
                    <a:pt x="8218" y="255"/>
                    <a:pt x="7973" y="672"/>
                  </a:cubicBezTo>
                  <a:cubicBezTo>
                    <a:pt x="7639" y="1239"/>
                    <a:pt x="0" y="15349"/>
                    <a:pt x="434" y="15616"/>
                  </a:cubicBezTo>
                  <a:cubicBezTo>
                    <a:pt x="438" y="15619"/>
                    <a:pt x="444" y="15620"/>
                    <a:pt x="450" y="15620"/>
                  </a:cubicBezTo>
                  <a:cubicBezTo>
                    <a:pt x="1062" y="15620"/>
                    <a:pt x="9277" y="2168"/>
                    <a:pt x="9607" y="1606"/>
                  </a:cubicBezTo>
                  <a:cubicBezTo>
                    <a:pt x="9941" y="1039"/>
                    <a:pt x="9841" y="338"/>
                    <a:pt x="9407" y="105"/>
                  </a:cubicBezTo>
                  <a:cubicBezTo>
                    <a:pt x="9283" y="34"/>
                    <a:pt x="9147" y="1"/>
                    <a:pt x="90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8"/>
            <p:cNvSpPr/>
            <p:nvPr/>
          </p:nvSpPr>
          <p:spPr>
            <a:xfrm>
              <a:off x="13206275" y="717725"/>
              <a:ext cx="146800" cy="433500"/>
            </a:xfrm>
            <a:custGeom>
              <a:rect b="b" l="l" r="r" t="t"/>
              <a:pathLst>
                <a:path extrusionOk="0" h="17340" w="5872">
                  <a:moveTo>
                    <a:pt x="4941" y="0"/>
                  </a:moveTo>
                  <a:cubicBezTo>
                    <a:pt x="4497" y="0"/>
                    <a:pt x="4049" y="379"/>
                    <a:pt x="3903" y="960"/>
                  </a:cubicBezTo>
                  <a:cubicBezTo>
                    <a:pt x="3737" y="1594"/>
                    <a:pt x="1" y="17205"/>
                    <a:pt x="501" y="17338"/>
                  </a:cubicBezTo>
                  <a:cubicBezTo>
                    <a:pt x="503" y="17339"/>
                    <a:pt x="505" y="17339"/>
                    <a:pt x="507" y="17339"/>
                  </a:cubicBezTo>
                  <a:cubicBezTo>
                    <a:pt x="1007" y="17339"/>
                    <a:pt x="5539" y="2091"/>
                    <a:pt x="5705" y="1427"/>
                  </a:cubicBezTo>
                  <a:cubicBezTo>
                    <a:pt x="5871" y="793"/>
                    <a:pt x="5638" y="159"/>
                    <a:pt x="5138" y="26"/>
                  </a:cubicBezTo>
                  <a:cubicBezTo>
                    <a:pt x="5073" y="9"/>
                    <a:pt x="5007" y="0"/>
                    <a:pt x="49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 name="Google Shape;476;p8"/>
          <p:cNvGrpSpPr/>
          <p:nvPr/>
        </p:nvGrpSpPr>
        <p:grpSpPr>
          <a:xfrm rot="8100000">
            <a:off x="-1224974" y="3958"/>
            <a:ext cx="3573903" cy="1670301"/>
            <a:chOff x="11578450" y="398700"/>
            <a:chExt cx="2926275" cy="1367625"/>
          </a:xfrm>
        </p:grpSpPr>
        <p:sp>
          <p:nvSpPr>
            <p:cNvPr id="477" name="Google Shape;477;p8"/>
            <p:cNvSpPr/>
            <p:nvPr/>
          </p:nvSpPr>
          <p:spPr>
            <a:xfrm>
              <a:off x="13127050" y="398700"/>
              <a:ext cx="115950" cy="554875"/>
            </a:xfrm>
            <a:custGeom>
              <a:rect b="b" l="l" r="r" t="t"/>
              <a:pathLst>
                <a:path extrusionOk="0" h="22195" w="4638">
                  <a:moveTo>
                    <a:pt x="3398" y="0"/>
                  </a:moveTo>
                  <a:cubicBezTo>
                    <a:pt x="2817" y="0"/>
                    <a:pt x="2295" y="573"/>
                    <a:pt x="2202" y="1345"/>
                  </a:cubicBezTo>
                  <a:cubicBezTo>
                    <a:pt x="2102" y="2179"/>
                    <a:pt x="1" y="22127"/>
                    <a:pt x="634" y="22194"/>
                  </a:cubicBezTo>
                  <a:cubicBezTo>
                    <a:pt x="636" y="22194"/>
                    <a:pt x="638" y="22194"/>
                    <a:pt x="639" y="22194"/>
                  </a:cubicBezTo>
                  <a:cubicBezTo>
                    <a:pt x="1317" y="22194"/>
                    <a:pt x="4404" y="2477"/>
                    <a:pt x="4504" y="1646"/>
                  </a:cubicBezTo>
                  <a:cubicBezTo>
                    <a:pt x="4637" y="845"/>
                    <a:pt x="4204" y="78"/>
                    <a:pt x="3536" y="11"/>
                  </a:cubicBezTo>
                  <a:cubicBezTo>
                    <a:pt x="3490" y="4"/>
                    <a:pt x="3444" y="0"/>
                    <a:pt x="33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8"/>
            <p:cNvSpPr/>
            <p:nvPr/>
          </p:nvSpPr>
          <p:spPr>
            <a:xfrm>
              <a:off x="12804325" y="404525"/>
              <a:ext cx="115925" cy="554875"/>
            </a:xfrm>
            <a:custGeom>
              <a:rect b="b" l="l" r="r" t="t"/>
              <a:pathLst>
                <a:path extrusionOk="0" h="22195" w="4637">
                  <a:moveTo>
                    <a:pt x="1207" y="1"/>
                  </a:moveTo>
                  <a:cubicBezTo>
                    <a:pt x="1161" y="1"/>
                    <a:pt x="1114" y="4"/>
                    <a:pt x="1068" y="12"/>
                  </a:cubicBezTo>
                  <a:cubicBezTo>
                    <a:pt x="434" y="78"/>
                    <a:pt x="0" y="812"/>
                    <a:pt x="134" y="1646"/>
                  </a:cubicBezTo>
                  <a:cubicBezTo>
                    <a:pt x="234" y="2479"/>
                    <a:pt x="3359" y="22194"/>
                    <a:pt x="4000" y="22194"/>
                  </a:cubicBezTo>
                  <a:cubicBezTo>
                    <a:pt x="4001" y="22194"/>
                    <a:pt x="4002" y="22194"/>
                    <a:pt x="4003" y="22194"/>
                  </a:cubicBezTo>
                  <a:cubicBezTo>
                    <a:pt x="4637" y="22094"/>
                    <a:pt x="2535" y="2180"/>
                    <a:pt x="2435" y="1346"/>
                  </a:cubicBezTo>
                  <a:cubicBezTo>
                    <a:pt x="2343" y="573"/>
                    <a:pt x="1792" y="1"/>
                    <a:pt x="1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8"/>
            <p:cNvSpPr/>
            <p:nvPr/>
          </p:nvSpPr>
          <p:spPr>
            <a:xfrm>
              <a:off x="12440725" y="507475"/>
              <a:ext cx="250200" cy="518675"/>
            </a:xfrm>
            <a:custGeom>
              <a:rect b="b" l="l" r="r" t="t"/>
              <a:pathLst>
                <a:path extrusionOk="0" h="20747" w="10008">
                  <a:moveTo>
                    <a:pt x="1145" y="0"/>
                  </a:moveTo>
                  <a:cubicBezTo>
                    <a:pt x="1027" y="0"/>
                    <a:pt x="911" y="20"/>
                    <a:pt x="801" y="63"/>
                  </a:cubicBezTo>
                  <a:cubicBezTo>
                    <a:pt x="234" y="330"/>
                    <a:pt x="1" y="1131"/>
                    <a:pt x="334" y="1898"/>
                  </a:cubicBezTo>
                  <a:cubicBezTo>
                    <a:pt x="633" y="2693"/>
                    <a:pt x="8704" y="20747"/>
                    <a:pt x="9395" y="20747"/>
                  </a:cubicBezTo>
                  <a:cubicBezTo>
                    <a:pt x="9399" y="20747"/>
                    <a:pt x="9404" y="20746"/>
                    <a:pt x="9407" y="20745"/>
                  </a:cubicBezTo>
                  <a:cubicBezTo>
                    <a:pt x="10008" y="20511"/>
                    <a:pt x="2803" y="1798"/>
                    <a:pt x="2469" y="1031"/>
                  </a:cubicBezTo>
                  <a:cubicBezTo>
                    <a:pt x="2224" y="404"/>
                    <a:pt x="1667" y="0"/>
                    <a:pt x="1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8"/>
            <p:cNvSpPr/>
            <p:nvPr/>
          </p:nvSpPr>
          <p:spPr>
            <a:xfrm>
              <a:off x="12118000" y="701550"/>
              <a:ext cx="366125" cy="448975"/>
            </a:xfrm>
            <a:custGeom>
              <a:rect b="b" l="l" r="r" t="t"/>
              <a:pathLst>
                <a:path extrusionOk="0" h="17959" w="14645">
                  <a:moveTo>
                    <a:pt x="1130" y="1"/>
                  </a:moveTo>
                  <a:cubicBezTo>
                    <a:pt x="903" y="1"/>
                    <a:pt x="686" y="67"/>
                    <a:pt x="501" y="206"/>
                  </a:cubicBezTo>
                  <a:cubicBezTo>
                    <a:pt x="0" y="573"/>
                    <a:pt x="0" y="1440"/>
                    <a:pt x="501" y="2107"/>
                  </a:cubicBezTo>
                  <a:cubicBezTo>
                    <a:pt x="995" y="2767"/>
                    <a:pt x="13350" y="17958"/>
                    <a:pt x="14121" y="17958"/>
                  </a:cubicBezTo>
                  <a:cubicBezTo>
                    <a:pt x="14131" y="17958"/>
                    <a:pt x="14138" y="17956"/>
                    <a:pt x="14144" y="17952"/>
                  </a:cubicBezTo>
                  <a:cubicBezTo>
                    <a:pt x="14644" y="17552"/>
                    <a:pt x="2869" y="1340"/>
                    <a:pt x="2369" y="673"/>
                  </a:cubicBezTo>
                  <a:cubicBezTo>
                    <a:pt x="2020" y="237"/>
                    <a:pt x="1558" y="1"/>
                    <a:pt x="11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8"/>
            <p:cNvSpPr/>
            <p:nvPr/>
          </p:nvSpPr>
          <p:spPr>
            <a:xfrm>
              <a:off x="11852800" y="972500"/>
              <a:ext cx="463700" cy="350100"/>
            </a:xfrm>
            <a:custGeom>
              <a:rect b="b" l="l" r="r" t="t"/>
              <a:pathLst>
                <a:path extrusionOk="0" h="14004" w="18548">
                  <a:moveTo>
                    <a:pt x="1252" y="1"/>
                  </a:moveTo>
                  <a:cubicBezTo>
                    <a:pt x="910" y="1"/>
                    <a:pt x="601" y="126"/>
                    <a:pt x="401" y="376"/>
                  </a:cubicBezTo>
                  <a:cubicBezTo>
                    <a:pt x="1" y="910"/>
                    <a:pt x="234" y="1710"/>
                    <a:pt x="901" y="2244"/>
                  </a:cubicBezTo>
                  <a:cubicBezTo>
                    <a:pt x="1521" y="2733"/>
                    <a:pt x="17068" y="14003"/>
                    <a:pt x="18100" y="14003"/>
                  </a:cubicBezTo>
                  <a:cubicBezTo>
                    <a:pt x="18123" y="14003"/>
                    <a:pt x="18139" y="13997"/>
                    <a:pt x="18147" y="13986"/>
                  </a:cubicBezTo>
                  <a:cubicBezTo>
                    <a:pt x="18547" y="13485"/>
                    <a:pt x="2970" y="876"/>
                    <a:pt x="2302" y="376"/>
                  </a:cubicBezTo>
                  <a:cubicBezTo>
                    <a:pt x="1969" y="126"/>
                    <a:pt x="1594" y="1"/>
                    <a:pt x="1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8"/>
            <p:cNvSpPr/>
            <p:nvPr/>
          </p:nvSpPr>
          <p:spPr>
            <a:xfrm>
              <a:off x="11669350" y="1301625"/>
              <a:ext cx="528725" cy="231475"/>
            </a:xfrm>
            <a:custGeom>
              <a:rect b="b" l="l" r="r" t="t"/>
              <a:pathLst>
                <a:path extrusionOk="0" h="9259" w="21149">
                  <a:moveTo>
                    <a:pt x="1353" y="1"/>
                  </a:moveTo>
                  <a:cubicBezTo>
                    <a:pt x="840" y="1"/>
                    <a:pt x="395" y="240"/>
                    <a:pt x="234" y="654"/>
                  </a:cubicBezTo>
                  <a:cubicBezTo>
                    <a:pt x="0" y="1254"/>
                    <a:pt x="401" y="1988"/>
                    <a:pt x="1168" y="2322"/>
                  </a:cubicBezTo>
                  <a:cubicBezTo>
                    <a:pt x="1906" y="2610"/>
                    <a:pt x="19283" y="9259"/>
                    <a:pt x="20810" y="9259"/>
                  </a:cubicBezTo>
                  <a:cubicBezTo>
                    <a:pt x="20871" y="9259"/>
                    <a:pt x="20906" y="9248"/>
                    <a:pt x="20915" y="9227"/>
                  </a:cubicBezTo>
                  <a:cubicBezTo>
                    <a:pt x="21149" y="8626"/>
                    <a:pt x="2836" y="487"/>
                    <a:pt x="2068" y="153"/>
                  </a:cubicBezTo>
                  <a:cubicBezTo>
                    <a:pt x="1830" y="50"/>
                    <a:pt x="1584" y="1"/>
                    <a:pt x="13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8"/>
            <p:cNvSpPr/>
            <p:nvPr/>
          </p:nvSpPr>
          <p:spPr>
            <a:xfrm>
              <a:off x="11578450" y="1666175"/>
              <a:ext cx="559575" cy="100150"/>
            </a:xfrm>
            <a:custGeom>
              <a:rect b="b" l="l" r="r" t="t"/>
              <a:pathLst>
                <a:path extrusionOk="0" h="4006" w="22383">
                  <a:moveTo>
                    <a:pt x="1504" y="1"/>
                  </a:moveTo>
                  <a:cubicBezTo>
                    <a:pt x="793" y="1"/>
                    <a:pt x="161" y="410"/>
                    <a:pt x="100" y="982"/>
                  </a:cubicBezTo>
                  <a:cubicBezTo>
                    <a:pt x="0" y="1616"/>
                    <a:pt x="601" y="2217"/>
                    <a:pt x="1435" y="2350"/>
                  </a:cubicBezTo>
                  <a:cubicBezTo>
                    <a:pt x="2158" y="2437"/>
                    <a:pt x="17268" y="4005"/>
                    <a:pt x="21301" y="4005"/>
                  </a:cubicBezTo>
                  <a:cubicBezTo>
                    <a:pt x="21917" y="4005"/>
                    <a:pt x="22274" y="3969"/>
                    <a:pt x="22283" y="3885"/>
                  </a:cubicBezTo>
                  <a:cubicBezTo>
                    <a:pt x="22383" y="3251"/>
                    <a:pt x="2569" y="149"/>
                    <a:pt x="1735" y="15"/>
                  </a:cubicBezTo>
                  <a:cubicBezTo>
                    <a:pt x="1658" y="5"/>
                    <a:pt x="1580" y="1"/>
                    <a:pt x="15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8"/>
            <p:cNvSpPr/>
            <p:nvPr/>
          </p:nvSpPr>
          <p:spPr>
            <a:xfrm>
              <a:off x="13945975" y="1625075"/>
              <a:ext cx="558750" cy="100325"/>
            </a:xfrm>
            <a:custGeom>
              <a:rect b="b" l="l" r="r" t="t"/>
              <a:pathLst>
                <a:path extrusionOk="0" h="4013" w="22350">
                  <a:moveTo>
                    <a:pt x="20916" y="0"/>
                  </a:moveTo>
                  <a:cubicBezTo>
                    <a:pt x="20818" y="0"/>
                    <a:pt x="20717" y="8"/>
                    <a:pt x="20615" y="25"/>
                  </a:cubicBezTo>
                  <a:cubicBezTo>
                    <a:pt x="19781" y="125"/>
                    <a:pt x="0" y="3260"/>
                    <a:pt x="67" y="3894"/>
                  </a:cubicBezTo>
                  <a:cubicBezTo>
                    <a:pt x="80" y="3977"/>
                    <a:pt x="431" y="4013"/>
                    <a:pt x="1034" y="4013"/>
                  </a:cubicBezTo>
                  <a:cubicBezTo>
                    <a:pt x="5044" y="4013"/>
                    <a:pt x="20190" y="2413"/>
                    <a:pt x="20915" y="2326"/>
                  </a:cubicBezTo>
                  <a:cubicBezTo>
                    <a:pt x="21749" y="2226"/>
                    <a:pt x="22350" y="1626"/>
                    <a:pt x="22250" y="959"/>
                  </a:cubicBezTo>
                  <a:cubicBezTo>
                    <a:pt x="22191" y="402"/>
                    <a:pt x="21619" y="0"/>
                    <a:pt x="209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8"/>
            <p:cNvSpPr/>
            <p:nvPr/>
          </p:nvSpPr>
          <p:spPr>
            <a:xfrm>
              <a:off x="13874250" y="1263275"/>
              <a:ext cx="529575" cy="231550"/>
            </a:xfrm>
            <a:custGeom>
              <a:rect b="b" l="l" r="r" t="t"/>
              <a:pathLst>
                <a:path extrusionOk="0" h="9262" w="21183">
                  <a:moveTo>
                    <a:pt x="19797" y="0"/>
                  </a:moveTo>
                  <a:cubicBezTo>
                    <a:pt x="19565" y="0"/>
                    <a:pt x="19320" y="49"/>
                    <a:pt x="19081" y="153"/>
                  </a:cubicBezTo>
                  <a:cubicBezTo>
                    <a:pt x="18314" y="453"/>
                    <a:pt x="1" y="8626"/>
                    <a:pt x="267" y="9226"/>
                  </a:cubicBezTo>
                  <a:cubicBezTo>
                    <a:pt x="277" y="9250"/>
                    <a:pt x="316" y="9262"/>
                    <a:pt x="382" y="9262"/>
                  </a:cubicBezTo>
                  <a:cubicBezTo>
                    <a:pt x="1968" y="9262"/>
                    <a:pt x="19245" y="2608"/>
                    <a:pt x="19982" y="2288"/>
                  </a:cubicBezTo>
                  <a:cubicBezTo>
                    <a:pt x="20749" y="1988"/>
                    <a:pt x="21182" y="1220"/>
                    <a:pt x="20949" y="653"/>
                  </a:cubicBezTo>
                  <a:cubicBezTo>
                    <a:pt x="20765" y="240"/>
                    <a:pt x="20312" y="0"/>
                    <a:pt x="19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8"/>
            <p:cNvSpPr/>
            <p:nvPr/>
          </p:nvSpPr>
          <p:spPr>
            <a:xfrm>
              <a:off x="13747500" y="939150"/>
              <a:ext cx="462850" cy="350875"/>
            </a:xfrm>
            <a:custGeom>
              <a:rect b="b" l="l" r="r" t="t"/>
              <a:pathLst>
                <a:path extrusionOk="0" h="14035" w="18514">
                  <a:moveTo>
                    <a:pt x="17263" y="0"/>
                  </a:moveTo>
                  <a:cubicBezTo>
                    <a:pt x="16921" y="0"/>
                    <a:pt x="16545" y="125"/>
                    <a:pt x="16212" y="376"/>
                  </a:cubicBezTo>
                  <a:cubicBezTo>
                    <a:pt x="15545" y="876"/>
                    <a:pt x="0" y="13518"/>
                    <a:pt x="367" y="14019"/>
                  </a:cubicBezTo>
                  <a:cubicBezTo>
                    <a:pt x="376" y="14029"/>
                    <a:pt x="391" y="14034"/>
                    <a:pt x="412" y="14034"/>
                  </a:cubicBezTo>
                  <a:cubicBezTo>
                    <a:pt x="1435" y="14034"/>
                    <a:pt x="16993" y="2734"/>
                    <a:pt x="17646" y="2244"/>
                  </a:cubicBezTo>
                  <a:cubicBezTo>
                    <a:pt x="18313" y="1710"/>
                    <a:pt x="18514" y="909"/>
                    <a:pt x="18113" y="376"/>
                  </a:cubicBezTo>
                  <a:cubicBezTo>
                    <a:pt x="17913" y="125"/>
                    <a:pt x="17605" y="0"/>
                    <a:pt x="17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8"/>
            <p:cNvSpPr/>
            <p:nvPr/>
          </p:nvSpPr>
          <p:spPr>
            <a:xfrm>
              <a:off x="13571525" y="675925"/>
              <a:ext cx="366125" cy="448775"/>
            </a:xfrm>
            <a:custGeom>
              <a:rect b="b" l="l" r="r" t="t"/>
              <a:pathLst>
                <a:path extrusionOk="0" h="17951" w="14645">
                  <a:moveTo>
                    <a:pt x="13524" y="0"/>
                  </a:moveTo>
                  <a:cubicBezTo>
                    <a:pt x="13092" y="0"/>
                    <a:pt x="12610" y="252"/>
                    <a:pt x="12276" y="697"/>
                  </a:cubicBezTo>
                  <a:cubicBezTo>
                    <a:pt x="11776" y="1331"/>
                    <a:pt x="1" y="17576"/>
                    <a:pt x="501" y="17943"/>
                  </a:cubicBezTo>
                  <a:cubicBezTo>
                    <a:pt x="508" y="17948"/>
                    <a:pt x="517" y="17951"/>
                    <a:pt x="527" y="17951"/>
                  </a:cubicBezTo>
                  <a:cubicBezTo>
                    <a:pt x="1352" y="17951"/>
                    <a:pt x="13617" y="2757"/>
                    <a:pt x="14144" y="2098"/>
                  </a:cubicBezTo>
                  <a:cubicBezTo>
                    <a:pt x="14645" y="1431"/>
                    <a:pt x="14645" y="597"/>
                    <a:pt x="14111" y="197"/>
                  </a:cubicBezTo>
                  <a:cubicBezTo>
                    <a:pt x="13944" y="63"/>
                    <a:pt x="13740" y="0"/>
                    <a:pt x="135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8"/>
            <p:cNvSpPr/>
            <p:nvPr/>
          </p:nvSpPr>
          <p:spPr>
            <a:xfrm>
              <a:off x="13360550" y="491550"/>
              <a:ext cx="248525" cy="518775"/>
            </a:xfrm>
            <a:custGeom>
              <a:rect b="b" l="l" r="r" t="t"/>
              <a:pathLst>
                <a:path extrusionOk="0" h="20751" w="9941">
                  <a:moveTo>
                    <a:pt x="8786" y="0"/>
                  </a:moveTo>
                  <a:cubicBezTo>
                    <a:pt x="8274" y="0"/>
                    <a:pt x="7742" y="386"/>
                    <a:pt x="7473" y="1034"/>
                  </a:cubicBezTo>
                  <a:cubicBezTo>
                    <a:pt x="7172" y="1801"/>
                    <a:pt x="1" y="20514"/>
                    <a:pt x="568" y="20748"/>
                  </a:cubicBezTo>
                  <a:cubicBezTo>
                    <a:pt x="571" y="20749"/>
                    <a:pt x="576" y="20750"/>
                    <a:pt x="580" y="20750"/>
                  </a:cubicBezTo>
                  <a:cubicBezTo>
                    <a:pt x="1271" y="20750"/>
                    <a:pt x="9309" y="2664"/>
                    <a:pt x="9641" y="1901"/>
                  </a:cubicBezTo>
                  <a:cubicBezTo>
                    <a:pt x="9941" y="1134"/>
                    <a:pt x="9741" y="300"/>
                    <a:pt x="9140" y="67"/>
                  </a:cubicBezTo>
                  <a:cubicBezTo>
                    <a:pt x="9026" y="22"/>
                    <a:pt x="8906" y="0"/>
                    <a:pt x="87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 name="Google Shape;489;p8"/>
          <p:cNvGrpSpPr/>
          <p:nvPr/>
        </p:nvGrpSpPr>
        <p:grpSpPr>
          <a:xfrm rot="-2700000">
            <a:off x="7323821" y="3738350"/>
            <a:ext cx="2882364" cy="1489058"/>
            <a:chOff x="11864475" y="682500"/>
            <a:chExt cx="2360050" cy="1219225"/>
          </a:xfrm>
        </p:grpSpPr>
        <p:sp>
          <p:nvSpPr>
            <p:cNvPr id="490" name="Google Shape;490;p8"/>
            <p:cNvSpPr/>
            <p:nvPr/>
          </p:nvSpPr>
          <p:spPr>
            <a:xfrm>
              <a:off x="13005300" y="682500"/>
              <a:ext cx="46725" cy="447850"/>
            </a:xfrm>
            <a:custGeom>
              <a:rect b="b" l="l" r="r" t="t"/>
              <a:pathLst>
                <a:path extrusionOk="0" h="17914" w="1869">
                  <a:moveTo>
                    <a:pt x="934" y="1"/>
                  </a:moveTo>
                  <a:cubicBezTo>
                    <a:pt x="401" y="1"/>
                    <a:pt x="0" y="534"/>
                    <a:pt x="0" y="1201"/>
                  </a:cubicBezTo>
                  <a:cubicBezTo>
                    <a:pt x="0" y="1869"/>
                    <a:pt x="401" y="17913"/>
                    <a:pt x="934" y="17913"/>
                  </a:cubicBezTo>
                  <a:cubicBezTo>
                    <a:pt x="1435" y="17913"/>
                    <a:pt x="1868" y="1869"/>
                    <a:pt x="1868" y="1201"/>
                  </a:cubicBezTo>
                  <a:cubicBezTo>
                    <a:pt x="1868" y="534"/>
                    <a:pt x="1435" y="1"/>
                    <a:pt x="9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8"/>
            <p:cNvSpPr/>
            <p:nvPr/>
          </p:nvSpPr>
          <p:spPr>
            <a:xfrm>
              <a:off x="12704250" y="726050"/>
              <a:ext cx="147625" cy="433500"/>
            </a:xfrm>
            <a:custGeom>
              <a:rect b="b" l="l" r="r" t="t"/>
              <a:pathLst>
                <a:path extrusionOk="0" h="17340" w="5905">
                  <a:moveTo>
                    <a:pt x="962" y="1"/>
                  </a:moveTo>
                  <a:cubicBezTo>
                    <a:pt x="898" y="1"/>
                    <a:pt x="832" y="9"/>
                    <a:pt x="768" y="27"/>
                  </a:cubicBezTo>
                  <a:cubicBezTo>
                    <a:pt x="267" y="160"/>
                    <a:pt x="0" y="794"/>
                    <a:pt x="167" y="1428"/>
                  </a:cubicBezTo>
                  <a:cubicBezTo>
                    <a:pt x="333" y="2092"/>
                    <a:pt x="4865" y="17340"/>
                    <a:pt x="5398" y="17340"/>
                  </a:cubicBezTo>
                  <a:cubicBezTo>
                    <a:pt x="5400" y="17340"/>
                    <a:pt x="5402" y="17340"/>
                    <a:pt x="5404" y="17339"/>
                  </a:cubicBezTo>
                  <a:cubicBezTo>
                    <a:pt x="5905" y="17206"/>
                    <a:pt x="2169" y="1594"/>
                    <a:pt x="1969" y="961"/>
                  </a:cubicBezTo>
                  <a:cubicBezTo>
                    <a:pt x="1823" y="380"/>
                    <a:pt x="1400" y="1"/>
                    <a:pt x="9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8"/>
            <p:cNvSpPr/>
            <p:nvPr/>
          </p:nvSpPr>
          <p:spPr>
            <a:xfrm>
              <a:off x="12426550" y="845850"/>
              <a:ext cx="249375" cy="390500"/>
            </a:xfrm>
            <a:custGeom>
              <a:rect b="b" l="l" r="r" t="t"/>
              <a:pathLst>
                <a:path extrusionOk="0" h="15620" w="9975">
                  <a:moveTo>
                    <a:pt x="946" y="1"/>
                  </a:moveTo>
                  <a:cubicBezTo>
                    <a:pt x="812" y="1"/>
                    <a:pt x="683" y="34"/>
                    <a:pt x="568" y="105"/>
                  </a:cubicBezTo>
                  <a:cubicBezTo>
                    <a:pt x="101" y="372"/>
                    <a:pt x="1" y="1039"/>
                    <a:pt x="334" y="1606"/>
                  </a:cubicBezTo>
                  <a:cubicBezTo>
                    <a:pt x="664" y="2200"/>
                    <a:pt x="8912" y="15620"/>
                    <a:pt x="9493" y="15620"/>
                  </a:cubicBezTo>
                  <a:cubicBezTo>
                    <a:pt x="9498" y="15620"/>
                    <a:pt x="9503" y="15618"/>
                    <a:pt x="9507" y="15616"/>
                  </a:cubicBezTo>
                  <a:cubicBezTo>
                    <a:pt x="9974" y="15382"/>
                    <a:pt x="2302" y="1272"/>
                    <a:pt x="1969" y="672"/>
                  </a:cubicBezTo>
                  <a:cubicBezTo>
                    <a:pt x="1724" y="255"/>
                    <a:pt x="1317" y="1"/>
                    <a:pt x="9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8"/>
            <p:cNvSpPr/>
            <p:nvPr/>
          </p:nvSpPr>
          <p:spPr>
            <a:xfrm>
              <a:off x="12189725" y="1033600"/>
              <a:ext cx="335250" cy="322975"/>
            </a:xfrm>
            <a:custGeom>
              <a:rect b="b" l="l" r="r" t="t"/>
              <a:pathLst>
                <a:path extrusionOk="0" h="12919" w="13410">
                  <a:moveTo>
                    <a:pt x="956" y="1"/>
                  </a:moveTo>
                  <a:cubicBezTo>
                    <a:pt x="731" y="1"/>
                    <a:pt x="522" y="78"/>
                    <a:pt x="367" y="234"/>
                  </a:cubicBezTo>
                  <a:cubicBezTo>
                    <a:pt x="0" y="600"/>
                    <a:pt x="67" y="1268"/>
                    <a:pt x="534" y="1735"/>
                  </a:cubicBezTo>
                  <a:cubicBezTo>
                    <a:pt x="1026" y="2194"/>
                    <a:pt x="12300" y="12918"/>
                    <a:pt x="13016" y="12918"/>
                  </a:cubicBezTo>
                  <a:cubicBezTo>
                    <a:pt x="13028" y="12918"/>
                    <a:pt x="13037" y="12915"/>
                    <a:pt x="13043" y="12909"/>
                  </a:cubicBezTo>
                  <a:cubicBezTo>
                    <a:pt x="13410" y="12542"/>
                    <a:pt x="2335" y="901"/>
                    <a:pt x="1868" y="434"/>
                  </a:cubicBezTo>
                  <a:cubicBezTo>
                    <a:pt x="1599" y="145"/>
                    <a:pt x="1263" y="1"/>
                    <a:pt x="9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8"/>
            <p:cNvSpPr/>
            <p:nvPr/>
          </p:nvSpPr>
          <p:spPr>
            <a:xfrm>
              <a:off x="12007925" y="1276300"/>
              <a:ext cx="401125" cy="234775"/>
            </a:xfrm>
            <a:custGeom>
              <a:rect b="b" l="l" r="r" t="t"/>
              <a:pathLst>
                <a:path extrusionOk="0" h="9391" w="16045">
                  <a:moveTo>
                    <a:pt x="1056" y="1"/>
                  </a:moveTo>
                  <a:cubicBezTo>
                    <a:pt x="712" y="1"/>
                    <a:pt x="406" y="141"/>
                    <a:pt x="267" y="399"/>
                  </a:cubicBezTo>
                  <a:cubicBezTo>
                    <a:pt x="0" y="833"/>
                    <a:pt x="267" y="1467"/>
                    <a:pt x="834" y="1800"/>
                  </a:cubicBezTo>
                  <a:cubicBezTo>
                    <a:pt x="1386" y="2157"/>
                    <a:pt x="14743" y="9390"/>
                    <a:pt x="15725" y="9390"/>
                  </a:cubicBezTo>
                  <a:cubicBezTo>
                    <a:pt x="15753" y="9390"/>
                    <a:pt x="15771" y="9384"/>
                    <a:pt x="15778" y="9372"/>
                  </a:cubicBezTo>
                  <a:cubicBezTo>
                    <a:pt x="16045" y="8905"/>
                    <a:pt x="2335" y="533"/>
                    <a:pt x="1768" y="199"/>
                  </a:cubicBezTo>
                  <a:cubicBezTo>
                    <a:pt x="1539" y="65"/>
                    <a:pt x="1289" y="1"/>
                    <a:pt x="10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8"/>
            <p:cNvSpPr/>
            <p:nvPr/>
          </p:nvSpPr>
          <p:spPr>
            <a:xfrm>
              <a:off x="11897000" y="1556450"/>
              <a:ext cx="439500" cy="132950"/>
            </a:xfrm>
            <a:custGeom>
              <a:rect b="b" l="l" r="r" t="t"/>
              <a:pathLst>
                <a:path extrusionOk="0" h="5318" w="17580">
                  <a:moveTo>
                    <a:pt x="1109" y="1"/>
                  </a:moveTo>
                  <a:cubicBezTo>
                    <a:pt x="639" y="1"/>
                    <a:pt x="237" y="248"/>
                    <a:pt x="134" y="635"/>
                  </a:cubicBezTo>
                  <a:cubicBezTo>
                    <a:pt x="1" y="1135"/>
                    <a:pt x="401" y="1702"/>
                    <a:pt x="1068" y="1869"/>
                  </a:cubicBezTo>
                  <a:cubicBezTo>
                    <a:pt x="1662" y="2025"/>
                    <a:pt x="15415" y="5317"/>
                    <a:pt x="17247" y="5317"/>
                  </a:cubicBezTo>
                  <a:cubicBezTo>
                    <a:pt x="17369" y="5317"/>
                    <a:pt x="17438" y="5303"/>
                    <a:pt x="17447" y="5271"/>
                  </a:cubicBezTo>
                  <a:cubicBezTo>
                    <a:pt x="17580" y="4771"/>
                    <a:pt x="2202" y="234"/>
                    <a:pt x="1535" y="68"/>
                  </a:cubicBezTo>
                  <a:cubicBezTo>
                    <a:pt x="1391" y="22"/>
                    <a:pt x="1247"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8"/>
            <p:cNvSpPr/>
            <p:nvPr/>
          </p:nvSpPr>
          <p:spPr>
            <a:xfrm>
              <a:off x="11864475" y="1855000"/>
              <a:ext cx="447850" cy="46725"/>
            </a:xfrm>
            <a:custGeom>
              <a:rect b="b" l="l" r="r" t="t"/>
              <a:pathLst>
                <a:path extrusionOk="0" h="1869" w="17914">
                  <a:moveTo>
                    <a:pt x="1202" y="1"/>
                  </a:moveTo>
                  <a:cubicBezTo>
                    <a:pt x="535" y="1"/>
                    <a:pt x="1" y="434"/>
                    <a:pt x="1" y="935"/>
                  </a:cubicBezTo>
                  <a:cubicBezTo>
                    <a:pt x="1" y="1469"/>
                    <a:pt x="535" y="1869"/>
                    <a:pt x="1202" y="1869"/>
                  </a:cubicBezTo>
                  <a:cubicBezTo>
                    <a:pt x="1869" y="1869"/>
                    <a:pt x="17914" y="1469"/>
                    <a:pt x="17914" y="935"/>
                  </a:cubicBezTo>
                  <a:cubicBezTo>
                    <a:pt x="17914" y="434"/>
                    <a:pt x="1869" y="1"/>
                    <a:pt x="12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8"/>
            <p:cNvSpPr/>
            <p:nvPr/>
          </p:nvSpPr>
          <p:spPr>
            <a:xfrm>
              <a:off x="13776675" y="1823325"/>
              <a:ext cx="447850" cy="46725"/>
            </a:xfrm>
            <a:custGeom>
              <a:rect b="b" l="l" r="r" t="t"/>
              <a:pathLst>
                <a:path extrusionOk="0" h="1869" w="17914">
                  <a:moveTo>
                    <a:pt x="16713" y="0"/>
                  </a:moveTo>
                  <a:cubicBezTo>
                    <a:pt x="16046" y="0"/>
                    <a:pt x="1" y="401"/>
                    <a:pt x="1" y="934"/>
                  </a:cubicBezTo>
                  <a:cubicBezTo>
                    <a:pt x="1" y="1435"/>
                    <a:pt x="16046" y="1868"/>
                    <a:pt x="16713" y="1868"/>
                  </a:cubicBezTo>
                  <a:cubicBezTo>
                    <a:pt x="17380" y="1868"/>
                    <a:pt x="17914" y="1435"/>
                    <a:pt x="17914" y="934"/>
                  </a:cubicBezTo>
                  <a:cubicBezTo>
                    <a:pt x="17914" y="401"/>
                    <a:pt x="17380" y="0"/>
                    <a:pt x="167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8"/>
            <p:cNvSpPr/>
            <p:nvPr/>
          </p:nvSpPr>
          <p:spPr>
            <a:xfrm>
              <a:off x="13744150" y="1525200"/>
              <a:ext cx="439500" cy="133350"/>
            </a:xfrm>
            <a:custGeom>
              <a:rect b="b" l="l" r="r" t="t"/>
              <a:pathLst>
                <a:path extrusionOk="0" h="5334" w="17580">
                  <a:moveTo>
                    <a:pt x="16425" y="0"/>
                  </a:moveTo>
                  <a:cubicBezTo>
                    <a:pt x="16301" y="0"/>
                    <a:pt x="16173" y="16"/>
                    <a:pt x="16046" y="50"/>
                  </a:cubicBezTo>
                  <a:cubicBezTo>
                    <a:pt x="15379" y="250"/>
                    <a:pt x="1" y="4787"/>
                    <a:pt x="134" y="5287"/>
                  </a:cubicBezTo>
                  <a:cubicBezTo>
                    <a:pt x="143" y="5319"/>
                    <a:pt x="212" y="5333"/>
                    <a:pt x="334" y="5333"/>
                  </a:cubicBezTo>
                  <a:cubicBezTo>
                    <a:pt x="2166" y="5333"/>
                    <a:pt x="15919" y="2041"/>
                    <a:pt x="16513" y="1885"/>
                  </a:cubicBezTo>
                  <a:cubicBezTo>
                    <a:pt x="17146" y="1685"/>
                    <a:pt x="17580" y="1151"/>
                    <a:pt x="17447" y="651"/>
                  </a:cubicBezTo>
                  <a:cubicBezTo>
                    <a:pt x="17340" y="251"/>
                    <a:pt x="16915" y="0"/>
                    <a:pt x="164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8"/>
            <p:cNvSpPr/>
            <p:nvPr/>
          </p:nvSpPr>
          <p:spPr>
            <a:xfrm>
              <a:off x="13664100" y="1248350"/>
              <a:ext cx="401150" cy="234425"/>
            </a:xfrm>
            <a:custGeom>
              <a:rect b="b" l="l" r="r" t="t"/>
              <a:pathLst>
                <a:path extrusionOk="0" h="9377" w="16046">
                  <a:moveTo>
                    <a:pt x="14970" y="1"/>
                  </a:moveTo>
                  <a:cubicBezTo>
                    <a:pt x="14737" y="1"/>
                    <a:pt x="14485" y="62"/>
                    <a:pt x="14244" y="183"/>
                  </a:cubicBezTo>
                  <a:cubicBezTo>
                    <a:pt x="13677" y="517"/>
                    <a:pt x="1" y="8923"/>
                    <a:pt x="234" y="9356"/>
                  </a:cubicBezTo>
                  <a:cubicBezTo>
                    <a:pt x="242" y="9370"/>
                    <a:pt x="262" y="9377"/>
                    <a:pt x="293" y="9377"/>
                  </a:cubicBezTo>
                  <a:cubicBezTo>
                    <a:pt x="1322" y="9377"/>
                    <a:pt x="14628" y="2141"/>
                    <a:pt x="15178" y="1817"/>
                  </a:cubicBezTo>
                  <a:cubicBezTo>
                    <a:pt x="15779" y="1484"/>
                    <a:pt x="16045" y="850"/>
                    <a:pt x="15779" y="416"/>
                  </a:cubicBezTo>
                  <a:cubicBezTo>
                    <a:pt x="15619" y="137"/>
                    <a:pt x="15316" y="1"/>
                    <a:pt x="149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8"/>
            <p:cNvSpPr/>
            <p:nvPr/>
          </p:nvSpPr>
          <p:spPr>
            <a:xfrm>
              <a:off x="13541525" y="1011025"/>
              <a:ext cx="335250" cy="323025"/>
            </a:xfrm>
            <a:custGeom>
              <a:rect b="b" l="l" r="r" t="t"/>
              <a:pathLst>
                <a:path extrusionOk="0" h="12921" w="13410">
                  <a:moveTo>
                    <a:pt x="12442" y="0"/>
                  </a:moveTo>
                  <a:cubicBezTo>
                    <a:pt x="12139" y="0"/>
                    <a:pt x="11808" y="137"/>
                    <a:pt x="11542" y="403"/>
                  </a:cubicBezTo>
                  <a:cubicBezTo>
                    <a:pt x="11041" y="903"/>
                    <a:pt x="0" y="12545"/>
                    <a:pt x="367" y="12912"/>
                  </a:cubicBezTo>
                  <a:cubicBezTo>
                    <a:pt x="373" y="12918"/>
                    <a:pt x="382" y="12921"/>
                    <a:pt x="394" y="12921"/>
                  </a:cubicBezTo>
                  <a:cubicBezTo>
                    <a:pt x="1110" y="12921"/>
                    <a:pt x="12383" y="2196"/>
                    <a:pt x="12843" y="1737"/>
                  </a:cubicBezTo>
                  <a:cubicBezTo>
                    <a:pt x="13310" y="1270"/>
                    <a:pt x="13410" y="603"/>
                    <a:pt x="13043" y="236"/>
                  </a:cubicBezTo>
                  <a:cubicBezTo>
                    <a:pt x="12885" y="78"/>
                    <a:pt x="12671" y="0"/>
                    <a:pt x="124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8"/>
            <p:cNvSpPr/>
            <p:nvPr/>
          </p:nvSpPr>
          <p:spPr>
            <a:xfrm>
              <a:off x="13385575" y="830000"/>
              <a:ext cx="248525" cy="390500"/>
            </a:xfrm>
            <a:custGeom>
              <a:rect b="b" l="l" r="r" t="t"/>
              <a:pathLst>
                <a:path extrusionOk="0" h="15620" w="9941">
                  <a:moveTo>
                    <a:pt x="9009" y="1"/>
                  </a:moveTo>
                  <a:cubicBezTo>
                    <a:pt x="8625" y="1"/>
                    <a:pt x="8218" y="255"/>
                    <a:pt x="7973" y="672"/>
                  </a:cubicBezTo>
                  <a:cubicBezTo>
                    <a:pt x="7639" y="1239"/>
                    <a:pt x="0" y="15349"/>
                    <a:pt x="434" y="15616"/>
                  </a:cubicBezTo>
                  <a:cubicBezTo>
                    <a:pt x="438" y="15619"/>
                    <a:pt x="444" y="15620"/>
                    <a:pt x="450" y="15620"/>
                  </a:cubicBezTo>
                  <a:cubicBezTo>
                    <a:pt x="1062" y="15620"/>
                    <a:pt x="9277" y="2168"/>
                    <a:pt x="9607" y="1606"/>
                  </a:cubicBezTo>
                  <a:cubicBezTo>
                    <a:pt x="9941" y="1039"/>
                    <a:pt x="9841" y="338"/>
                    <a:pt x="9407" y="105"/>
                  </a:cubicBezTo>
                  <a:cubicBezTo>
                    <a:pt x="9283" y="34"/>
                    <a:pt x="9147" y="1"/>
                    <a:pt x="90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8"/>
            <p:cNvSpPr/>
            <p:nvPr/>
          </p:nvSpPr>
          <p:spPr>
            <a:xfrm>
              <a:off x="13206275" y="717725"/>
              <a:ext cx="146800" cy="433500"/>
            </a:xfrm>
            <a:custGeom>
              <a:rect b="b" l="l" r="r" t="t"/>
              <a:pathLst>
                <a:path extrusionOk="0" h="17340" w="5872">
                  <a:moveTo>
                    <a:pt x="4941" y="0"/>
                  </a:moveTo>
                  <a:cubicBezTo>
                    <a:pt x="4497" y="0"/>
                    <a:pt x="4049" y="379"/>
                    <a:pt x="3903" y="960"/>
                  </a:cubicBezTo>
                  <a:cubicBezTo>
                    <a:pt x="3737" y="1594"/>
                    <a:pt x="1" y="17205"/>
                    <a:pt x="501" y="17338"/>
                  </a:cubicBezTo>
                  <a:cubicBezTo>
                    <a:pt x="503" y="17339"/>
                    <a:pt x="505" y="17339"/>
                    <a:pt x="507" y="17339"/>
                  </a:cubicBezTo>
                  <a:cubicBezTo>
                    <a:pt x="1007" y="17339"/>
                    <a:pt x="5539" y="2091"/>
                    <a:pt x="5705" y="1427"/>
                  </a:cubicBezTo>
                  <a:cubicBezTo>
                    <a:pt x="5871" y="793"/>
                    <a:pt x="5638" y="159"/>
                    <a:pt x="5138" y="26"/>
                  </a:cubicBezTo>
                  <a:cubicBezTo>
                    <a:pt x="5073" y="9"/>
                    <a:pt x="5007" y="0"/>
                    <a:pt x="4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 name="Google Shape;503;p8"/>
          <p:cNvGrpSpPr/>
          <p:nvPr/>
        </p:nvGrpSpPr>
        <p:grpSpPr>
          <a:xfrm rot="-2700000">
            <a:off x="6794526" y="3469233"/>
            <a:ext cx="3573903" cy="1670301"/>
            <a:chOff x="11578450" y="398700"/>
            <a:chExt cx="2926275" cy="1367625"/>
          </a:xfrm>
        </p:grpSpPr>
        <p:sp>
          <p:nvSpPr>
            <p:cNvPr id="504" name="Google Shape;504;p8"/>
            <p:cNvSpPr/>
            <p:nvPr/>
          </p:nvSpPr>
          <p:spPr>
            <a:xfrm>
              <a:off x="13127050" y="398700"/>
              <a:ext cx="115950" cy="554875"/>
            </a:xfrm>
            <a:custGeom>
              <a:rect b="b" l="l" r="r" t="t"/>
              <a:pathLst>
                <a:path extrusionOk="0" h="22195" w="4638">
                  <a:moveTo>
                    <a:pt x="3398" y="0"/>
                  </a:moveTo>
                  <a:cubicBezTo>
                    <a:pt x="2817" y="0"/>
                    <a:pt x="2295" y="573"/>
                    <a:pt x="2202" y="1345"/>
                  </a:cubicBezTo>
                  <a:cubicBezTo>
                    <a:pt x="2102" y="2179"/>
                    <a:pt x="1" y="22127"/>
                    <a:pt x="634" y="22194"/>
                  </a:cubicBezTo>
                  <a:cubicBezTo>
                    <a:pt x="636" y="22194"/>
                    <a:pt x="638" y="22194"/>
                    <a:pt x="639" y="22194"/>
                  </a:cubicBezTo>
                  <a:cubicBezTo>
                    <a:pt x="1317" y="22194"/>
                    <a:pt x="4404" y="2477"/>
                    <a:pt x="4504" y="1646"/>
                  </a:cubicBezTo>
                  <a:cubicBezTo>
                    <a:pt x="4637" y="845"/>
                    <a:pt x="4204" y="78"/>
                    <a:pt x="3536" y="11"/>
                  </a:cubicBezTo>
                  <a:cubicBezTo>
                    <a:pt x="3490" y="4"/>
                    <a:pt x="3444" y="0"/>
                    <a:pt x="33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8"/>
            <p:cNvSpPr/>
            <p:nvPr/>
          </p:nvSpPr>
          <p:spPr>
            <a:xfrm>
              <a:off x="12804325" y="404525"/>
              <a:ext cx="115925" cy="554875"/>
            </a:xfrm>
            <a:custGeom>
              <a:rect b="b" l="l" r="r" t="t"/>
              <a:pathLst>
                <a:path extrusionOk="0" h="22195" w="4637">
                  <a:moveTo>
                    <a:pt x="1207" y="1"/>
                  </a:moveTo>
                  <a:cubicBezTo>
                    <a:pt x="1161" y="1"/>
                    <a:pt x="1114" y="4"/>
                    <a:pt x="1068" y="12"/>
                  </a:cubicBezTo>
                  <a:cubicBezTo>
                    <a:pt x="434" y="78"/>
                    <a:pt x="0" y="812"/>
                    <a:pt x="134" y="1646"/>
                  </a:cubicBezTo>
                  <a:cubicBezTo>
                    <a:pt x="234" y="2479"/>
                    <a:pt x="3359" y="22194"/>
                    <a:pt x="4000" y="22194"/>
                  </a:cubicBezTo>
                  <a:cubicBezTo>
                    <a:pt x="4001" y="22194"/>
                    <a:pt x="4002" y="22194"/>
                    <a:pt x="4003" y="22194"/>
                  </a:cubicBezTo>
                  <a:cubicBezTo>
                    <a:pt x="4637" y="22094"/>
                    <a:pt x="2535" y="2180"/>
                    <a:pt x="2435" y="1346"/>
                  </a:cubicBezTo>
                  <a:cubicBezTo>
                    <a:pt x="2343" y="573"/>
                    <a:pt x="1792" y="1"/>
                    <a:pt x="1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8"/>
            <p:cNvSpPr/>
            <p:nvPr/>
          </p:nvSpPr>
          <p:spPr>
            <a:xfrm>
              <a:off x="12440725" y="507475"/>
              <a:ext cx="250200" cy="518675"/>
            </a:xfrm>
            <a:custGeom>
              <a:rect b="b" l="l" r="r" t="t"/>
              <a:pathLst>
                <a:path extrusionOk="0" h="20747" w="10008">
                  <a:moveTo>
                    <a:pt x="1145" y="0"/>
                  </a:moveTo>
                  <a:cubicBezTo>
                    <a:pt x="1027" y="0"/>
                    <a:pt x="911" y="20"/>
                    <a:pt x="801" y="63"/>
                  </a:cubicBezTo>
                  <a:cubicBezTo>
                    <a:pt x="234" y="330"/>
                    <a:pt x="1" y="1131"/>
                    <a:pt x="334" y="1898"/>
                  </a:cubicBezTo>
                  <a:cubicBezTo>
                    <a:pt x="633" y="2693"/>
                    <a:pt x="8704" y="20747"/>
                    <a:pt x="9395" y="20747"/>
                  </a:cubicBezTo>
                  <a:cubicBezTo>
                    <a:pt x="9399" y="20747"/>
                    <a:pt x="9404" y="20746"/>
                    <a:pt x="9407" y="20745"/>
                  </a:cubicBezTo>
                  <a:cubicBezTo>
                    <a:pt x="10008" y="20511"/>
                    <a:pt x="2803" y="1798"/>
                    <a:pt x="2469" y="1031"/>
                  </a:cubicBezTo>
                  <a:cubicBezTo>
                    <a:pt x="2224" y="404"/>
                    <a:pt x="1667" y="0"/>
                    <a:pt x="1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8"/>
            <p:cNvSpPr/>
            <p:nvPr/>
          </p:nvSpPr>
          <p:spPr>
            <a:xfrm>
              <a:off x="12118000" y="701550"/>
              <a:ext cx="366125" cy="448975"/>
            </a:xfrm>
            <a:custGeom>
              <a:rect b="b" l="l" r="r" t="t"/>
              <a:pathLst>
                <a:path extrusionOk="0" h="17959" w="14645">
                  <a:moveTo>
                    <a:pt x="1130" y="1"/>
                  </a:moveTo>
                  <a:cubicBezTo>
                    <a:pt x="903" y="1"/>
                    <a:pt x="686" y="67"/>
                    <a:pt x="501" y="206"/>
                  </a:cubicBezTo>
                  <a:cubicBezTo>
                    <a:pt x="0" y="573"/>
                    <a:pt x="0" y="1440"/>
                    <a:pt x="501" y="2107"/>
                  </a:cubicBezTo>
                  <a:cubicBezTo>
                    <a:pt x="995" y="2767"/>
                    <a:pt x="13350" y="17958"/>
                    <a:pt x="14121" y="17958"/>
                  </a:cubicBezTo>
                  <a:cubicBezTo>
                    <a:pt x="14131" y="17958"/>
                    <a:pt x="14138" y="17956"/>
                    <a:pt x="14144" y="17952"/>
                  </a:cubicBezTo>
                  <a:cubicBezTo>
                    <a:pt x="14644" y="17552"/>
                    <a:pt x="2869" y="1340"/>
                    <a:pt x="2369" y="673"/>
                  </a:cubicBezTo>
                  <a:cubicBezTo>
                    <a:pt x="2020" y="237"/>
                    <a:pt x="1558" y="1"/>
                    <a:pt x="11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8"/>
            <p:cNvSpPr/>
            <p:nvPr/>
          </p:nvSpPr>
          <p:spPr>
            <a:xfrm>
              <a:off x="11852800" y="972500"/>
              <a:ext cx="463700" cy="350100"/>
            </a:xfrm>
            <a:custGeom>
              <a:rect b="b" l="l" r="r" t="t"/>
              <a:pathLst>
                <a:path extrusionOk="0" h="14004" w="18548">
                  <a:moveTo>
                    <a:pt x="1252" y="1"/>
                  </a:moveTo>
                  <a:cubicBezTo>
                    <a:pt x="910" y="1"/>
                    <a:pt x="601" y="126"/>
                    <a:pt x="401" y="376"/>
                  </a:cubicBezTo>
                  <a:cubicBezTo>
                    <a:pt x="1" y="910"/>
                    <a:pt x="234" y="1710"/>
                    <a:pt x="901" y="2244"/>
                  </a:cubicBezTo>
                  <a:cubicBezTo>
                    <a:pt x="1521" y="2733"/>
                    <a:pt x="17068" y="14003"/>
                    <a:pt x="18100" y="14003"/>
                  </a:cubicBezTo>
                  <a:cubicBezTo>
                    <a:pt x="18123" y="14003"/>
                    <a:pt x="18139" y="13997"/>
                    <a:pt x="18147" y="13986"/>
                  </a:cubicBezTo>
                  <a:cubicBezTo>
                    <a:pt x="18547" y="13485"/>
                    <a:pt x="2970" y="876"/>
                    <a:pt x="2302" y="376"/>
                  </a:cubicBezTo>
                  <a:cubicBezTo>
                    <a:pt x="1969" y="126"/>
                    <a:pt x="1594" y="1"/>
                    <a:pt x="1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8"/>
            <p:cNvSpPr/>
            <p:nvPr/>
          </p:nvSpPr>
          <p:spPr>
            <a:xfrm>
              <a:off x="11669350" y="1301625"/>
              <a:ext cx="528725" cy="231475"/>
            </a:xfrm>
            <a:custGeom>
              <a:rect b="b" l="l" r="r" t="t"/>
              <a:pathLst>
                <a:path extrusionOk="0" h="9259" w="21149">
                  <a:moveTo>
                    <a:pt x="1353" y="1"/>
                  </a:moveTo>
                  <a:cubicBezTo>
                    <a:pt x="840" y="1"/>
                    <a:pt x="395" y="240"/>
                    <a:pt x="234" y="654"/>
                  </a:cubicBezTo>
                  <a:cubicBezTo>
                    <a:pt x="0" y="1254"/>
                    <a:pt x="401" y="1988"/>
                    <a:pt x="1168" y="2322"/>
                  </a:cubicBezTo>
                  <a:cubicBezTo>
                    <a:pt x="1906" y="2610"/>
                    <a:pt x="19283" y="9259"/>
                    <a:pt x="20810" y="9259"/>
                  </a:cubicBezTo>
                  <a:cubicBezTo>
                    <a:pt x="20871" y="9259"/>
                    <a:pt x="20906" y="9248"/>
                    <a:pt x="20915" y="9227"/>
                  </a:cubicBezTo>
                  <a:cubicBezTo>
                    <a:pt x="21149" y="8626"/>
                    <a:pt x="2836" y="487"/>
                    <a:pt x="2068" y="153"/>
                  </a:cubicBezTo>
                  <a:cubicBezTo>
                    <a:pt x="1830" y="50"/>
                    <a:pt x="1584" y="1"/>
                    <a:pt x="13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8"/>
            <p:cNvSpPr/>
            <p:nvPr/>
          </p:nvSpPr>
          <p:spPr>
            <a:xfrm>
              <a:off x="11578450" y="1666175"/>
              <a:ext cx="559575" cy="100150"/>
            </a:xfrm>
            <a:custGeom>
              <a:rect b="b" l="l" r="r" t="t"/>
              <a:pathLst>
                <a:path extrusionOk="0" h="4006" w="22383">
                  <a:moveTo>
                    <a:pt x="1504" y="1"/>
                  </a:moveTo>
                  <a:cubicBezTo>
                    <a:pt x="793" y="1"/>
                    <a:pt x="161" y="410"/>
                    <a:pt x="100" y="982"/>
                  </a:cubicBezTo>
                  <a:cubicBezTo>
                    <a:pt x="0" y="1616"/>
                    <a:pt x="601" y="2217"/>
                    <a:pt x="1435" y="2350"/>
                  </a:cubicBezTo>
                  <a:cubicBezTo>
                    <a:pt x="2158" y="2437"/>
                    <a:pt x="17268" y="4005"/>
                    <a:pt x="21301" y="4005"/>
                  </a:cubicBezTo>
                  <a:cubicBezTo>
                    <a:pt x="21917" y="4005"/>
                    <a:pt x="22274" y="3969"/>
                    <a:pt x="22283" y="3885"/>
                  </a:cubicBezTo>
                  <a:cubicBezTo>
                    <a:pt x="22383" y="3251"/>
                    <a:pt x="2569" y="149"/>
                    <a:pt x="1735" y="15"/>
                  </a:cubicBezTo>
                  <a:cubicBezTo>
                    <a:pt x="1658" y="5"/>
                    <a:pt x="1580" y="1"/>
                    <a:pt x="15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8"/>
            <p:cNvSpPr/>
            <p:nvPr/>
          </p:nvSpPr>
          <p:spPr>
            <a:xfrm>
              <a:off x="13945975" y="1625075"/>
              <a:ext cx="558750" cy="100325"/>
            </a:xfrm>
            <a:custGeom>
              <a:rect b="b" l="l" r="r" t="t"/>
              <a:pathLst>
                <a:path extrusionOk="0" h="4013" w="22350">
                  <a:moveTo>
                    <a:pt x="20916" y="0"/>
                  </a:moveTo>
                  <a:cubicBezTo>
                    <a:pt x="20818" y="0"/>
                    <a:pt x="20717" y="8"/>
                    <a:pt x="20615" y="25"/>
                  </a:cubicBezTo>
                  <a:cubicBezTo>
                    <a:pt x="19781" y="125"/>
                    <a:pt x="0" y="3260"/>
                    <a:pt x="67" y="3894"/>
                  </a:cubicBezTo>
                  <a:cubicBezTo>
                    <a:pt x="80" y="3977"/>
                    <a:pt x="431" y="4013"/>
                    <a:pt x="1034" y="4013"/>
                  </a:cubicBezTo>
                  <a:cubicBezTo>
                    <a:pt x="5044" y="4013"/>
                    <a:pt x="20190" y="2413"/>
                    <a:pt x="20915" y="2326"/>
                  </a:cubicBezTo>
                  <a:cubicBezTo>
                    <a:pt x="21749" y="2226"/>
                    <a:pt x="22350" y="1626"/>
                    <a:pt x="22250" y="959"/>
                  </a:cubicBezTo>
                  <a:cubicBezTo>
                    <a:pt x="22191" y="402"/>
                    <a:pt x="21619" y="0"/>
                    <a:pt x="209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8"/>
            <p:cNvSpPr/>
            <p:nvPr/>
          </p:nvSpPr>
          <p:spPr>
            <a:xfrm>
              <a:off x="13874250" y="1263275"/>
              <a:ext cx="529575" cy="231550"/>
            </a:xfrm>
            <a:custGeom>
              <a:rect b="b" l="l" r="r" t="t"/>
              <a:pathLst>
                <a:path extrusionOk="0" h="9262" w="21183">
                  <a:moveTo>
                    <a:pt x="19797" y="0"/>
                  </a:moveTo>
                  <a:cubicBezTo>
                    <a:pt x="19565" y="0"/>
                    <a:pt x="19320" y="49"/>
                    <a:pt x="19081" y="153"/>
                  </a:cubicBezTo>
                  <a:cubicBezTo>
                    <a:pt x="18314" y="453"/>
                    <a:pt x="1" y="8626"/>
                    <a:pt x="267" y="9226"/>
                  </a:cubicBezTo>
                  <a:cubicBezTo>
                    <a:pt x="277" y="9250"/>
                    <a:pt x="316" y="9262"/>
                    <a:pt x="382" y="9262"/>
                  </a:cubicBezTo>
                  <a:cubicBezTo>
                    <a:pt x="1968" y="9262"/>
                    <a:pt x="19245" y="2608"/>
                    <a:pt x="19982" y="2288"/>
                  </a:cubicBezTo>
                  <a:cubicBezTo>
                    <a:pt x="20749" y="1988"/>
                    <a:pt x="21182" y="1220"/>
                    <a:pt x="20949" y="653"/>
                  </a:cubicBezTo>
                  <a:cubicBezTo>
                    <a:pt x="20765" y="240"/>
                    <a:pt x="20312" y="0"/>
                    <a:pt x="19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8"/>
            <p:cNvSpPr/>
            <p:nvPr/>
          </p:nvSpPr>
          <p:spPr>
            <a:xfrm>
              <a:off x="13747500" y="939150"/>
              <a:ext cx="462850" cy="350875"/>
            </a:xfrm>
            <a:custGeom>
              <a:rect b="b" l="l" r="r" t="t"/>
              <a:pathLst>
                <a:path extrusionOk="0" h="14035" w="18514">
                  <a:moveTo>
                    <a:pt x="17263" y="0"/>
                  </a:moveTo>
                  <a:cubicBezTo>
                    <a:pt x="16921" y="0"/>
                    <a:pt x="16545" y="125"/>
                    <a:pt x="16212" y="376"/>
                  </a:cubicBezTo>
                  <a:cubicBezTo>
                    <a:pt x="15545" y="876"/>
                    <a:pt x="0" y="13518"/>
                    <a:pt x="367" y="14019"/>
                  </a:cubicBezTo>
                  <a:cubicBezTo>
                    <a:pt x="376" y="14029"/>
                    <a:pt x="391" y="14034"/>
                    <a:pt x="412" y="14034"/>
                  </a:cubicBezTo>
                  <a:cubicBezTo>
                    <a:pt x="1435" y="14034"/>
                    <a:pt x="16993" y="2734"/>
                    <a:pt x="17646" y="2244"/>
                  </a:cubicBezTo>
                  <a:cubicBezTo>
                    <a:pt x="18313" y="1710"/>
                    <a:pt x="18514" y="909"/>
                    <a:pt x="18113" y="376"/>
                  </a:cubicBezTo>
                  <a:cubicBezTo>
                    <a:pt x="17913" y="125"/>
                    <a:pt x="17605" y="0"/>
                    <a:pt x="17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8"/>
            <p:cNvSpPr/>
            <p:nvPr/>
          </p:nvSpPr>
          <p:spPr>
            <a:xfrm>
              <a:off x="13571525" y="675925"/>
              <a:ext cx="366125" cy="448775"/>
            </a:xfrm>
            <a:custGeom>
              <a:rect b="b" l="l" r="r" t="t"/>
              <a:pathLst>
                <a:path extrusionOk="0" h="17951" w="14645">
                  <a:moveTo>
                    <a:pt x="13524" y="0"/>
                  </a:moveTo>
                  <a:cubicBezTo>
                    <a:pt x="13092" y="0"/>
                    <a:pt x="12610" y="252"/>
                    <a:pt x="12276" y="697"/>
                  </a:cubicBezTo>
                  <a:cubicBezTo>
                    <a:pt x="11776" y="1331"/>
                    <a:pt x="1" y="17576"/>
                    <a:pt x="501" y="17943"/>
                  </a:cubicBezTo>
                  <a:cubicBezTo>
                    <a:pt x="508" y="17948"/>
                    <a:pt x="517" y="17951"/>
                    <a:pt x="527" y="17951"/>
                  </a:cubicBezTo>
                  <a:cubicBezTo>
                    <a:pt x="1352" y="17951"/>
                    <a:pt x="13617" y="2757"/>
                    <a:pt x="14144" y="2098"/>
                  </a:cubicBezTo>
                  <a:cubicBezTo>
                    <a:pt x="14645" y="1431"/>
                    <a:pt x="14645" y="597"/>
                    <a:pt x="14111" y="197"/>
                  </a:cubicBezTo>
                  <a:cubicBezTo>
                    <a:pt x="13944" y="63"/>
                    <a:pt x="13740" y="0"/>
                    <a:pt x="135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8"/>
            <p:cNvSpPr/>
            <p:nvPr/>
          </p:nvSpPr>
          <p:spPr>
            <a:xfrm>
              <a:off x="13360550" y="491550"/>
              <a:ext cx="248525" cy="518775"/>
            </a:xfrm>
            <a:custGeom>
              <a:rect b="b" l="l" r="r" t="t"/>
              <a:pathLst>
                <a:path extrusionOk="0" h="20751" w="9941">
                  <a:moveTo>
                    <a:pt x="8786" y="0"/>
                  </a:moveTo>
                  <a:cubicBezTo>
                    <a:pt x="8274" y="0"/>
                    <a:pt x="7742" y="386"/>
                    <a:pt x="7473" y="1034"/>
                  </a:cubicBezTo>
                  <a:cubicBezTo>
                    <a:pt x="7172" y="1801"/>
                    <a:pt x="1" y="20514"/>
                    <a:pt x="568" y="20748"/>
                  </a:cubicBezTo>
                  <a:cubicBezTo>
                    <a:pt x="571" y="20749"/>
                    <a:pt x="576" y="20750"/>
                    <a:pt x="580" y="20750"/>
                  </a:cubicBezTo>
                  <a:cubicBezTo>
                    <a:pt x="1271" y="20750"/>
                    <a:pt x="9309" y="2664"/>
                    <a:pt x="9641" y="1901"/>
                  </a:cubicBezTo>
                  <a:cubicBezTo>
                    <a:pt x="9941" y="1134"/>
                    <a:pt x="9741" y="300"/>
                    <a:pt x="9140" y="67"/>
                  </a:cubicBezTo>
                  <a:cubicBezTo>
                    <a:pt x="9026" y="22"/>
                    <a:pt x="8906" y="0"/>
                    <a:pt x="87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 name="Google Shape;516;p8"/>
          <p:cNvGrpSpPr/>
          <p:nvPr/>
        </p:nvGrpSpPr>
        <p:grpSpPr>
          <a:xfrm rot="-8100000">
            <a:off x="7633621" y="-229666"/>
            <a:ext cx="1734220" cy="2137562"/>
            <a:chOff x="10339348" y="3256306"/>
            <a:chExt cx="1059786" cy="1306269"/>
          </a:xfrm>
        </p:grpSpPr>
        <p:sp>
          <p:nvSpPr>
            <p:cNvPr id="517" name="Google Shape;517;p8"/>
            <p:cNvSpPr/>
            <p:nvPr/>
          </p:nvSpPr>
          <p:spPr>
            <a:xfrm>
              <a:off x="10922615" y="3890234"/>
              <a:ext cx="89491" cy="672341"/>
            </a:xfrm>
            <a:custGeom>
              <a:rect b="b" l="l" r="r" t="t"/>
              <a:pathLst>
                <a:path extrusionOk="0" fill="none" h="53139" w="7073">
                  <a:moveTo>
                    <a:pt x="1" y="1"/>
                  </a:moveTo>
                  <a:cubicBezTo>
                    <a:pt x="7073" y="18247"/>
                    <a:pt x="6706" y="39495"/>
                    <a:pt x="1" y="53139"/>
                  </a:cubicBezTo>
                </a:path>
              </a:pathLst>
            </a:custGeom>
            <a:solidFill>
              <a:schemeClr val="dk1"/>
            </a:solid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8"/>
            <p:cNvSpPr/>
            <p:nvPr/>
          </p:nvSpPr>
          <p:spPr>
            <a:xfrm>
              <a:off x="10928106" y="4046821"/>
              <a:ext cx="162496" cy="515754"/>
            </a:xfrm>
            <a:custGeom>
              <a:rect b="b" l="l" r="r" t="t"/>
              <a:pathLst>
                <a:path extrusionOk="0" fill="none" h="40763" w="12843">
                  <a:moveTo>
                    <a:pt x="11309" y="0"/>
                  </a:moveTo>
                  <a:cubicBezTo>
                    <a:pt x="12843" y="15478"/>
                    <a:pt x="8040" y="31723"/>
                    <a:pt x="1" y="40763"/>
                  </a:cubicBezTo>
                </a:path>
              </a:pathLst>
            </a:custGeom>
            <a:solidFill>
              <a:schemeClr val="dk1"/>
            </a:solid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8"/>
            <p:cNvSpPr/>
            <p:nvPr/>
          </p:nvSpPr>
          <p:spPr>
            <a:xfrm>
              <a:off x="10715810" y="4068761"/>
              <a:ext cx="216105" cy="493814"/>
            </a:xfrm>
            <a:custGeom>
              <a:rect b="b" l="l" r="r" t="t"/>
              <a:pathLst>
                <a:path extrusionOk="0" fill="none" h="39029" w="17080">
                  <a:moveTo>
                    <a:pt x="1" y="1"/>
                  </a:moveTo>
                  <a:cubicBezTo>
                    <a:pt x="10809" y="11209"/>
                    <a:pt x="17080" y="26920"/>
                    <a:pt x="16346" y="39029"/>
                  </a:cubicBezTo>
                </a:path>
              </a:pathLst>
            </a:custGeom>
            <a:solidFill>
              <a:schemeClr val="dk1"/>
            </a:solid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8"/>
            <p:cNvSpPr/>
            <p:nvPr/>
          </p:nvSpPr>
          <p:spPr>
            <a:xfrm>
              <a:off x="10619170" y="3256736"/>
              <a:ext cx="607333" cy="606915"/>
            </a:xfrm>
            <a:custGeom>
              <a:rect b="b" l="l" r="r" t="t"/>
              <a:pathLst>
                <a:path extrusionOk="0" h="47968" w="48001">
                  <a:moveTo>
                    <a:pt x="23984" y="0"/>
                  </a:moveTo>
                  <a:cubicBezTo>
                    <a:pt x="10741" y="0"/>
                    <a:pt x="0" y="10741"/>
                    <a:pt x="0" y="23984"/>
                  </a:cubicBezTo>
                  <a:cubicBezTo>
                    <a:pt x="0" y="28487"/>
                    <a:pt x="1234" y="32690"/>
                    <a:pt x="3403" y="36293"/>
                  </a:cubicBezTo>
                  <a:cubicBezTo>
                    <a:pt x="7572" y="43298"/>
                    <a:pt x="15244" y="47968"/>
                    <a:pt x="23984" y="47968"/>
                  </a:cubicBezTo>
                  <a:cubicBezTo>
                    <a:pt x="37260" y="47968"/>
                    <a:pt x="48001" y="37227"/>
                    <a:pt x="48001" y="23984"/>
                  </a:cubicBezTo>
                  <a:cubicBezTo>
                    <a:pt x="48001" y="14778"/>
                    <a:pt x="42831" y="6805"/>
                    <a:pt x="35259" y="2802"/>
                  </a:cubicBezTo>
                  <a:cubicBezTo>
                    <a:pt x="31890" y="1001"/>
                    <a:pt x="28053" y="0"/>
                    <a:pt x="239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8"/>
            <p:cNvSpPr/>
            <p:nvPr/>
          </p:nvSpPr>
          <p:spPr>
            <a:xfrm>
              <a:off x="10619170" y="3256306"/>
              <a:ext cx="489158" cy="495080"/>
            </a:xfrm>
            <a:custGeom>
              <a:rect b="b" l="l" r="r" t="t"/>
              <a:pathLst>
                <a:path extrusionOk="0" h="39129" w="38661">
                  <a:moveTo>
                    <a:pt x="23984" y="1"/>
                  </a:moveTo>
                  <a:cubicBezTo>
                    <a:pt x="10741" y="1"/>
                    <a:pt x="0" y="10742"/>
                    <a:pt x="0" y="24018"/>
                  </a:cubicBezTo>
                  <a:cubicBezTo>
                    <a:pt x="0" y="28521"/>
                    <a:pt x="1234" y="32724"/>
                    <a:pt x="3403" y="36327"/>
                  </a:cubicBezTo>
                  <a:cubicBezTo>
                    <a:pt x="6772" y="38128"/>
                    <a:pt x="10608" y="39129"/>
                    <a:pt x="14677" y="39129"/>
                  </a:cubicBezTo>
                  <a:cubicBezTo>
                    <a:pt x="27920" y="39129"/>
                    <a:pt x="38661" y="28388"/>
                    <a:pt x="38661" y="15145"/>
                  </a:cubicBezTo>
                  <a:cubicBezTo>
                    <a:pt x="38661" y="10642"/>
                    <a:pt x="37393" y="6406"/>
                    <a:pt x="35259" y="2803"/>
                  </a:cubicBezTo>
                  <a:cubicBezTo>
                    <a:pt x="31890" y="1035"/>
                    <a:pt x="28053" y="1"/>
                    <a:pt x="239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8"/>
            <p:cNvSpPr/>
            <p:nvPr/>
          </p:nvSpPr>
          <p:spPr>
            <a:xfrm>
              <a:off x="10889276" y="3834525"/>
              <a:ext cx="67122" cy="71335"/>
            </a:xfrm>
            <a:custGeom>
              <a:rect b="b" l="l" r="r" t="t"/>
              <a:pathLst>
                <a:path extrusionOk="0" h="5638" w="5305">
                  <a:moveTo>
                    <a:pt x="2636" y="0"/>
                  </a:moveTo>
                  <a:lnTo>
                    <a:pt x="968" y="2402"/>
                  </a:lnTo>
                  <a:cubicBezTo>
                    <a:pt x="1" y="3770"/>
                    <a:pt x="968" y="5638"/>
                    <a:pt x="2636" y="5638"/>
                  </a:cubicBezTo>
                  <a:cubicBezTo>
                    <a:pt x="4304" y="5638"/>
                    <a:pt x="5304" y="3770"/>
                    <a:pt x="4337" y="2402"/>
                  </a:cubicBezTo>
                  <a:lnTo>
                    <a:pt x="26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8"/>
            <p:cNvSpPr/>
            <p:nvPr/>
          </p:nvSpPr>
          <p:spPr>
            <a:xfrm>
              <a:off x="10896880" y="3551691"/>
              <a:ext cx="502254" cy="483654"/>
            </a:xfrm>
            <a:custGeom>
              <a:rect b="b" l="l" r="r" t="t"/>
              <a:pathLst>
                <a:path extrusionOk="0" h="38226" w="39696">
                  <a:moveTo>
                    <a:pt x="19321" y="0"/>
                  </a:moveTo>
                  <a:cubicBezTo>
                    <a:pt x="10956" y="0"/>
                    <a:pt x="3292" y="5554"/>
                    <a:pt x="934" y="14015"/>
                  </a:cubicBezTo>
                  <a:cubicBezTo>
                    <a:pt x="0" y="17317"/>
                    <a:pt x="33" y="20687"/>
                    <a:pt x="801" y="23789"/>
                  </a:cubicBezTo>
                  <a:cubicBezTo>
                    <a:pt x="2435" y="30227"/>
                    <a:pt x="7372" y="35597"/>
                    <a:pt x="14244" y="37532"/>
                  </a:cubicBezTo>
                  <a:cubicBezTo>
                    <a:pt x="15948" y="38001"/>
                    <a:pt x="17662" y="38225"/>
                    <a:pt x="19348" y="38225"/>
                  </a:cubicBezTo>
                  <a:cubicBezTo>
                    <a:pt x="27723" y="38225"/>
                    <a:pt x="35400" y="32692"/>
                    <a:pt x="37760" y="24222"/>
                  </a:cubicBezTo>
                  <a:cubicBezTo>
                    <a:pt x="39695" y="17217"/>
                    <a:pt x="37460" y="10046"/>
                    <a:pt x="32590" y="5342"/>
                  </a:cubicBezTo>
                  <a:cubicBezTo>
                    <a:pt x="30388" y="3207"/>
                    <a:pt x="27620" y="1573"/>
                    <a:pt x="24451" y="706"/>
                  </a:cubicBezTo>
                  <a:cubicBezTo>
                    <a:pt x="22738" y="228"/>
                    <a:pt x="21015" y="0"/>
                    <a:pt x="193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8"/>
            <p:cNvSpPr/>
            <p:nvPr/>
          </p:nvSpPr>
          <p:spPr>
            <a:xfrm>
              <a:off x="10896880" y="3551653"/>
              <a:ext cx="422480" cy="368466"/>
            </a:xfrm>
            <a:custGeom>
              <a:rect b="b" l="l" r="r" t="t"/>
              <a:pathLst>
                <a:path extrusionOk="0" h="29122" w="33391">
                  <a:moveTo>
                    <a:pt x="19303" y="1"/>
                  </a:moveTo>
                  <a:cubicBezTo>
                    <a:pt x="10945" y="1"/>
                    <a:pt x="3290" y="5530"/>
                    <a:pt x="934" y="13985"/>
                  </a:cubicBezTo>
                  <a:cubicBezTo>
                    <a:pt x="0" y="17320"/>
                    <a:pt x="33" y="20656"/>
                    <a:pt x="801" y="23792"/>
                  </a:cubicBezTo>
                  <a:cubicBezTo>
                    <a:pt x="3036" y="25927"/>
                    <a:pt x="5771" y="27528"/>
                    <a:pt x="8973" y="28428"/>
                  </a:cubicBezTo>
                  <a:cubicBezTo>
                    <a:pt x="10672" y="28898"/>
                    <a:pt x="12382" y="29122"/>
                    <a:pt x="14066" y="29122"/>
                  </a:cubicBezTo>
                  <a:cubicBezTo>
                    <a:pt x="22429" y="29122"/>
                    <a:pt x="30130" y="23588"/>
                    <a:pt x="32490" y="15119"/>
                  </a:cubicBezTo>
                  <a:cubicBezTo>
                    <a:pt x="33391" y="11816"/>
                    <a:pt x="33391" y="8447"/>
                    <a:pt x="32590" y="5345"/>
                  </a:cubicBezTo>
                  <a:cubicBezTo>
                    <a:pt x="30388" y="3210"/>
                    <a:pt x="27620" y="1576"/>
                    <a:pt x="24451" y="709"/>
                  </a:cubicBezTo>
                  <a:cubicBezTo>
                    <a:pt x="22732" y="229"/>
                    <a:pt x="21003" y="1"/>
                    <a:pt x="193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8"/>
            <p:cNvSpPr/>
            <p:nvPr/>
          </p:nvSpPr>
          <p:spPr>
            <a:xfrm>
              <a:off x="11047128" y="4003765"/>
              <a:ext cx="50825" cy="55709"/>
            </a:xfrm>
            <a:custGeom>
              <a:rect b="b" l="l" r="r" t="t"/>
              <a:pathLst>
                <a:path extrusionOk="0" h="4403" w="4017">
                  <a:moveTo>
                    <a:pt x="2836" y="1"/>
                  </a:moveTo>
                  <a:lnTo>
                    <a:pt x="1034" y="1502"/>
                  </a:lnTo>
                  <a:cubicBezTo>
                    <a:pt x="0" y="2336"/>
                    <a:pt x="367" y="3970"/>
                    <a:pt x="1635" y="4337"/>
                  </a:cubicBezTo>
                  <a:cubicBezTo>
                    <a:pt x="1793" y="4382"/>
                    <a:pt x="1949" y="4403"/>
                    <a:pt x="2100" y="4403"/>
                  </a:cubicBezTo>
                  <a:cubicBezTo>
                    <a:pt x="3189" y="4403"/>
                    <a:pt x="4017" y="3315"/>
                    <a:pt x="3636" y="2202"/>
                  </a:cubicBezTo>
                  <a:lnTo>
                    <a:pt x="28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8"/>
            <p:cNvSpPr/>
            <p:nvPr/>
          </p:nvSpPr>
          <p:spPr>
            <a:xfrm>
              <a:off x="10339348" y="3584537"/>
              <a:ext cx="549523" cy="483667"/>
            </a:xfrm>
            <a:custGeom>
              <a:rect b="b" l="l" r="r" t="t"/>
              <a:pathLst>
                <a:path extrusionOk="0" h="38227" w="43432">
                  <a:moveTo>
                    <a:pt x="21671" y="1"/>
                  </a:moveTo>
                  <a:cubicBezTo>
                    <a:pt x="19220" y="1"/>
                    <a:pt x="16733" y="475"/>
                    <a:pt x="14344" y="1479"/>
                  </a:cubicBezTo>
                  <a:cubicBezTo>
                    <a:pt x="4604" y="5582"/>
                    <a:pt x="0" y="16756"/>
                    <a:pt x="4103" y="26497"/>
                  </a:cubicBezTo>
                  <a:cubicBezTo>
                    <a:pt x="4971" y="28565"/>
                    <a:pt x="6171" y="30433"/>
                    <a:pt x="7606" y="32000"/>
                  </a:cubicBezTo>
                  <a:cubicBezTo>
                    <a:pt x="11236" y="35973"/>
                    <a:pt x="16382" y="38227"/>
                    <a:pt x="21728" y="38227"/>
                  </a:cubicBezTo>
                  <a:cubicBezTo>
                    <a:pt x="24193" y="38227"/>
                    <a:pt x="26700" y="37748"/>
                    <a:pt x="29121" y="36737"/>
                  </a:cubicBezTo>
                  <a:cubicBezTo>
                    <a:pt x="38828" y="32668"/>
                    <a:pt x="43431" y="21460"/>
                    <a:pt x="39328" y="11719"/>
                  </a:cubicBezTo>
                  <a:cubicBezTo>
                    <a:pt x="37194" y="6616"/>
                    <a:pt x="33091" y="2946"/>
                    <a:pt x="28287" y="1178"/>
                  </a:cubicBezTo>
                  <a:cubicBezTo>
                    <a:pt x="26185" y="408"/>
                    <a:pt x="23944" y="1"/>
                    <a:pt x="216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8"/>
            <p:cNvSpPr/>
            <p:nvPr/>
          </p:nvSpPr>
          <p:spPr>
            <a:xfrm>
              <a:off x="10339765" y="3584537"/>
              <a:ext cx="453301" cy="419430"/>
            </a:xfrm>
            <a:custGeom>
              <a:rect b="b" l="l" r="r" t="t"/>
              <a:pathLst>
                <a:path extrusionOk="0" h="33150" w="35827">
                  <a:moveTo>
                    <a:pt x="21638" y="1"/>
                  </a:moveTo>
                  <a:cubicBezTo>
                    <a:pt x="19187" y="1"/>
                    <a:pt x="16700" y="475"/>
                    <a:pt x="14311" y="1479"/>
                  </a:cubicBezTo>
                  <a:cubicBezTo>
                    <a:pt x="4571" y="5582"/>
                    <a:pt x="1" y="16756"/>
                    <a:pt x="4070" y="26497"/>
                  </a:cubicBezTo>
                  <a:cubicBezTo>
                    <a:pt x="4938" y="28565"/>
                    <a:pt x="6138" y="30433"/>
                    <a:pt x="7573" y="32000"/>
                  </a:cubicBezTo>
                  <a:cubicBezTo>
                    <a:pt x="9664" y="32751"/>
                    <a:pt x="11885" y="33150"/>
                    <a:pt x="14137" y="33150"/>
                  </a:cubicBezTo>
                  <a:cubicBezTo>
                    <a:pt x="16591" y="33150"/>
                    <a:pt x="19082" y="32676"/>
                    <a:pt x="21483" y="31667"/>
                  </a:cubicBezTo>
                  <a:cubicBezTo>
                    <a:pt x="31223" y="27564"/>
                    <a:pt x="35826" y="16389"/>
                    <a:pt x="31723" y="6649"/>
                  </a:cubicBezTo>
                  <a:cubicBezTo>
                    <a:pt x="30856" y="4581"/>
                    <a:pt x="29689" y="2746"/>
                    <a:pt x="28254" y="1178"/>
                  </a:cubicBezTo>
                  <a:cubicBezTo>
                    <a:pt x="26152" y="408"/>
                    <a:pt x="23911" y="1"/>
                    <a:pt x="216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8"/>
            <p:cNvSpPr/>
            <p:nvPr/>
          </p:nvSpPr>
          <p:spPr>
            <a:xfrm>
              <a:off x="10689404" y="4027817"/>
              <a:ext cx="48371" cy="54089"/>
            </a:xfrm>
            <a:custGeom>
              <a:rect b="b" l="l" r="r" t="t"/>
              <a:pathLst>
                <a:path extrusionOk="0" h="4275" w="3823">
                  <a:moveTo>
                    <a:pt x="720" y="1"/>
                  </a:moveTo>
                  <a:lnTo>
                    <a:pt x="220" y="2269"/>
                  </a:lnTo>
                  <a:cubicBezTo>
                    <a:pt x="0" y="3340"/>
                    <a:pt x="843" y="4275"/>
                    <a:pt x="1836" y="4275"/>
                  </a:cubicBezTo>
                  <a:cubicBezTo>
                    <a:pt x="2049" y="4275"/>
                    <a:pt x="2270" y="4232"/>
                    <a:pt x="2488" y="4137"/>
                  </a:cubicBezTo>
                  <a:cubicBezTo>
                    <a:pt x="3689" y="3637"/>
                    <a:pt x="3822" y="1969"/>
                    <a:pt x="2722" y="1235"/>
                  </a:cubicBezTo>
                  <a:lnTo>
                    <a:pt x="7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8"/>
            <p:cNvSpPr/>
            <p:nvPr/>
          </p:nvSpPr>
          <p:spPr>
            <a:xfrm>
              <a:off x="11001124" y="3594583"/>
              <a:ext cx="81469" cy="68260"/>
            </a:xfrm>
            <a:custGeom>
              <a:rect b="b" l="l" r="r" t="t"/>
              <a:pathLst>
                <a:path extrusionOk="0" h="5395" w="6439">
                  <a:moveTo>
                    <a:pt x="4941" y="0"/>
                  </a:moveTo>
                  <a:cubicBezTo>
                    <a:pt x="4134" y="0"/>
                    <a:pt x="3029" y="517"/>
                    <a:pt x="2035" y="1418"/>
                  </a:cubicBezTo>
                  <a:cubicBezTo>
                    <a:pt x="634" y="2719"/>
                    <a:pt x="0" y="4354"/>
                    <a:pt x="667" y="5054"/>
                  </a:cubicBezTo>
                  <a:cubicBezTo>
                    <a:pt x="867" y="5285"/>
                    <a:pt x="1172" y="5394"/>
                    <a:pt x="1540" y="5394"/>
                  </a:cubicBezTo>
                  <a:cubicBezTo>
                    <a:pt x="2342" y="5394"/>
                    <a:pt x="3443" y="4879"/>
                    <a:pt x="4403" y="3987"/>
                  </a:cubicBezTo>
                  <a:cubicBezTo>
                    <a:pt x="5838" y="2686"/>
                    <a:pt x="6438" y="1052"/>
                    <a:pt x="5804" y="318"/>
                  </a:cubicBezTo>
                  <a:cubicBezTo>
                    <a:pt x="5599" y="102"/>
                    <a:pt x="5300" y="0"/>
                    <a:pt x="49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8"/>
            <p:cNvSpPr/>
            <p:nvPr/>
          </p:nvSpPr>
          <p:spPr>
            <a:xfrm>
              <a:off x="10719188" y="3355602"/>
              <a:ext cx="81887" cy="68159"/>
            </a:xfrm>
            <a:custGeom>
              <a:rect b="b" l="l" r="r" t="t"/>
              <a:pathLst>
                <a:path extrusionOk="0" h="5387" w="6472">
                  <a:moveTo>
                    <a:pt x="4918" y="1"/>
                  </a:moveTo>
                  <a:cubicBezTo>
                    <a:pt x="4113" y="1"/>
                    <a:pt x="3019" y="501"/>
                    <a:pt x="2036" y="1393"/>
                  </a:cubicBezTo>
                  <a:cubicBezTo>
                    <a:pt x="635" y="2727"/>
                    <a:pt x="1" y="4362"/>
                    <a:pt x="668" y="5062"/>
                  </a:cubicBezTo>
                  <a:cubicBezTo>
                    <a:pt x="876" y="5281"/>
                    <a:pt x="1183" y="5386"/>
                    <a:pt x="1548" y="5386"/>
                  </a:cubicBezTo>
                  <a:cubicBezTo>
                    <a:pt x="2352" y="5386"/>
                    <a:pt x="3441" y="4879"/>
                    <a:pt x="4404" y="3961"/>
                  </a:cubicBezTo>
                  <a:cubicBezTo>
                    <a:pt x="5838" y="2661"/>
                    <a:pt x="6472" y="1026"/>
                    <a:pt x="5805" y="326"/>
                  </a:cubicBezTo>
                  <a:cubicBezTo>
                    <a:pt x="5595" y="105"/>
                    <a:pt x="5287" y="1"/>
                    <a:pt x="49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31" name="Shape 531"/>
        <p:cNvGrpSpPr/>
        <p:nvPr/>
      </p:nvGrpSpPr>
      <p:grpSpPr>
        <a:xfrm>
          <a:off x="0" y="0"/>
          <a:ext cx="0" cy="0"/>
          <a:chOff x="0" y="0"/>
          <a:chExt cx="0" cy="0"/>
        </a:xfrm>
      </p:grpSpPr>
      <p:grpSp>
        <p:nvGrpSpPr>
          <p:cNvPr id="532" name="Google Shape;532;p9"/>
          <p:cNvGrpSpPr/>
          <p:nvPr/>
        </p:nvGrpSpPr>
        <p:grpSpPr>
          <a:xfrm>
            <a:off x="-1106574" y="4416242"/>
            <a:ext cx="2194616" cy="2094876"/>
            <a:chOff x="3623439" y="713106"/>
            <a:chExt cx="1821409" cy="1819575"/>
          </a:xfrm>
        </p:grpSpPr>
        <p:sp>
          <p:nvSpPr>
            <p:cNvPr id="533" name="Google Shape;533;p9"/>
            <p:cNvSpPr/>
            <p:nvPr/>
          </p:nvSpPr>
          <p:spPr>
            <a:xfrm>
              <a:off x="4585469" y="713106"/>
              <a:ext cx="72079" cy="345107"/>
            </a:xfrm>
            <a:custGeom>
              <a:rect b="b" l="l" r="r" t="t"/>
              <a:pathLst>
                <a:path extrusionOk="0" h="23322" w="4871">
                  <a:moveTo>
                    <a:pt x="3640" y="0"/>
                  </a:moveTo>
                  <a:cubicBezTo>
                    <a:pt x="3009" y="0"/>
                    <a:pt x="2429" y="614"/>
                    <a:pt x="2302" y="1439"/>
                  </a:cubicBezTo>
                  <a:cubicBezTo>
                    <a:pt x="2202" y="2307"/>
                    <a:pt x="0" y="23222"/>
                    <a:pt x="701" y="23322"/>
                  </a:cubicBezTo>
                  <a:cubicBezTo>
                    <a:pt x="702" y="23322"/>
                    <a:pt x="703" y="23322"/>
                    <a:pt x="704" y="23322"/>
                  </a:cubicBezTo>
                  <a:cubicBezTo>
                    <a:pt x="1379" y="23322"/>
                    <a:pt x="4637" y="2606"/>
                    <a:pt x="4737" y="1740"/>
                  </a:cubicBezTo>
                  <a:cubicBezTo>
                    <a:pt x="4871" y="872"/>
                    <a:pt x="4404" y="105"/>
                    <a:pt x="3736" y="5"/>
                  </a:cubicBezTo>
                  <a:cubicBezTo>
                    <a:pt x="3704" y="2"/>
                    <a:pt x="3672" y="0"/>
                    <a:pt x="3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9"/>
            <p:cNvSpPr/>
            <p:nvPr/>
          </p:nvSpPr>
          <p:spPr>
            <a:xfrm>
              <a:off x="4385067" y="716554"/>
              <a:ext cx="72079" cy="345122"/>
            </a:xfrm>
            <a:custGeom>
              <a:rect b="b" l="l" r="r" t="t"/>
              <a:pathLst>
                <a:path extrusionOk="0" h="23323" w="4871">
                  <a:moveTo>
                    <a:pt x="1231" y="1"/>
                  </a:moveTo>
                  <a:cubicBezTo>
                    <a:pt x="1199" y="1"/>
                    <a:pt x="1167" y="2"/>
                    <a:pt x="1135" y="6"/>
                  </a:cubicBezTo>
                  <a:cubicBezTo>
                    <a:pt x="467" y="106"/>
                    <a:pt x="0" y="873"/>
                    <a:pt x="101" y="1740"/>
                  </a:cubicBezTo>
                  <a:cubicBezTo>
                    <a:pt x="234" y="2606"/>
                    <a:pt x="3526" y="23322"/>
                    <a:pt x="4200" y="23322"/>
                  </a:cubicBezTo>
                  <a:cubicBezTo>
                    <a:pt x="4201" y="23322"/>
                    <a:pt x="4202" y="23322"/>
                    <a:pt x="4203" y="23322"/>
                  </a:cubicBezTo>
                  <a:cubicBezTo>
                    <a:pt x="4871" y="23222"/>
                    <a:pt x="2669" y="2307"/>
                    <a:pt x="2536" y="1440"/>
                  </a:cubicBezTo>
                  <a:cubicBezTo>
                    <a:pt x="2440" y="615"/>
                    <a:pt x="1862" y="1"/>
                    <a:pt x="1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9"/>
            <p:cNvSpPr/>
            <p:nvPr/>
          </p:nvSpPr>
          <p:spPr>
            <a:xfrm>
              <a:off x="4158991" y="780849"/>
              <a:ext cx="155507" cy="322334"/>
            </a:xfrm>
            <a:custGeom>
              <a:rect b="b" l="l" r="r" t="t"/>
              <a:pathLst>
                <a:path extrusionOk="0" h="21783" w="10509">
                  <a:moveTo>
                    <a:pt x="1225" y="1"/>
                  </a:moveTo>
                  <a:cubicBezTo>
                    <a:pt x="1104" y="1"/>
                    <a:pt x="984" y="21"/>
                    <a:pt x="868" y="64"/>
                  </a:cubicBezTo>
                  <a:cubicBezTo>
                    <a:pt x="234" y="331"/>
                    <a:pt x="1" y="1198"/>
                    <a:pt x="334" y="1999"/>
                  </a:cubicBezTo>
                  <a:cubicBezTo>
                    <a:pt x="666" y="2827"/>
                    <a:pt x="9123" y="21782"/>
                    <a:pt x="9860" y="21782"/>
                  </a:cubicBezTo>
                  <a:cubicBezTo>
                    <a:pt x="9865" y="21782"/>
                    <a:pt x="9870" y="21781"/>
                    <a:pt x="9875" y="21779"/>
                  </a:cubicBezTo>
                  <a:cubicBezTo>
                    <a:pt x="10508" y="21512"/>
                    <a:pt x="2936" y="1898"/>
                    <a:pt x="2603" y="1065"/>
                  </a:cubicBezTo>
                  <a:cubicBezTo>
                    <a:pt x="2330" y="410"/>
                    <a:pt x="1768" y="1"/>
                    <a:pt x="12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9"/>
            <p:cNvSpPr/>
            <p:nvPr/>
          </p:nvSpPr>
          <p:spPr>
            <a:xfrm>
              <a:off x="3958588" y="901449"/>
              <a:ext cx="227571" cy="278800"/>
            </a:xfrm>
            <a:custGeom>
              <a:rect b="b" l="l" r="r" t="t"/>
              <a:pathLst>
                <a:path extrusionOk="0" h="18841" w="15379">
                  <a:moveTo>
                    <a:pt x="1174" y="1"/>
                  </a:moveTo>
                  <a:cubicBezTo>
                    <a:pt x="939" y="1"/>
                    <a:pt x="717" y="71"/>
                    <a:pt x="535" y="220"/>
                  </a:cubicBezTo>
                  <a:cubicBezTo>
                    <a:pt x="1" y="620"/>
                    <a:pt x="1" y="1521"/>
                    <a:pt x="535" y="2221"/>
                  </a:cubicBezTo>
                  <a:cubicBezTo>
                    <a:pt x="1062" y="2880"/>
                    <a:pt x="13993" y="18840"/>
                    <a:pt x="14820" y="18840"/>
                  </a:cubicBezTo>
                  <a:cubicBezTo>
                    <a:pt x="14830" y="18840"/>
                    <a:pt x="14838" y="18838"/>
                    <a:pt x="14845" y="18833"/>
                  </a:cubicBezTo>
                  <a:cubicBezTo>
                    <a:pt x="15379" y="18433"/>
                    <a:pt x="3003" y="1421"/>
                    <a:pt x="2469" y="720"/>
                  </a:cubicBezTo>
                  <a:cubicBezTo>
                    <a:pt x="2118" y="260"/>
                    <a:pt x="1623" y="1"/>
                    <a:pt x="1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9"/>
            <p:cNvSpPr/>
            <p:nvPr/>
          </p:nvSpPr>
          <p:spPr>
            <a:xfrm>
              <a:off x="3793729" y="1070052"/>
              <a:ext cx="288285" cy="217449"/>
            </a:xfrm>
            <a:custGeom>
              <a:rect b="b" l="l" r="r" t="t"/>
              <a:pathLst>
                <a:path extrusionOk="0" h="14695" w="19482">
                  <a:moveTo>
                    <a:pt x="1314" y="0"/>
                  </a:moveTo>
                  <a:cubicBezTo>
                    <a:pt x="951" y="0"/>
                    <a:pt x="618" y="134"/>
                    <a:pt x="401" y="401"/>
                  </a:cubicBezTo>
                  <a:cubicBezTo>
                    <a:pt x="1" y="934"/>
                    <a:pt x="234" y="1802"/>
                    <a:pt x="935" y="2335"/>
                  </a:cubicBezTo>
                  <a:cubicBezTo>
                    <a:pt x="1620" y="2858"/>
                    <a:pt x="17935" y="14694"/>
                    <a:pt x="19000" y="14694"/>
                  </a:cubicBezTo>
                  <a:cubicBezTo>
                    <a:pt x="19023" y="14694"/>
                    <a:pt x="19039" y="14689"/>
                    <a:pt x="19048" y="14678"/>
                  </a:cubicBezTo>
                  <a:cubicBezTo>
                    <a:pt x="19481" y="14144"/>
                    <a:pt x="3103" y="934"/>
                    <a:pt x="2402" y="401"/>
                  </a:cubicBezTo>
                  <a:cubicBezTo>
                    <a:pt x="2069" y="134"/>
                    <a:pt x="1677" y="0"/>
                    <a:pt x="1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9"/>
            <p:cNvSpPr/>
            <p:nvPr/>
          </p:nvSpPr>
          <p:spPr>
            <a:xfrm>
              <a:off x="3679211" y="1274627"/>
              <a:ext cx="329244" cy="143447"/>
            </a:xfrm>
            <a:custGeom>
              <a:rect b="b" l="l" r="r" t="t"/>
              <a:pathLst>
                <a:path extrusionOk="0" h="9694" w="22250">
                  <a:moveTo>
                    <a:pt x="1463" y="0"/>
                  </a:moveTo>
                  <a:cubicBezTo>
                    <a:pt x="924" y="0"/>
                    <a:pt x="452" y="247"/>
                    <a:pt x="268" y="686"/>
                  </a:cubicBezTo>
                  <a:cubicBezTo>
                    <a:pt x="1" y="1286"/>
                    <a:pt x="468" y="2087"/>
                    <a:pt x="1268" y="2420"/>
                  </a:cubicBezTo>
                  <a:cubicBezTo>
                    <a:pt x="2038" y="2741"/>
                    <a:pt x="20234" y="9693"/>
                    <a:pt x="21869" y="9693"/>
                  </a:cubicBezTo>
                  <a:cubicBezTo>
                    <a:pt x="21934" y="9693"/>
                    <a:pt x="21973" y="9682"/>
                    <a:pt x="21983" y="9659"/>
                  </a:cubicBezTo>
                  <a:cubicBezTo>
                    <a:pt x="22250" y="9025"/>
                    <a:pt x="3003" y="486"/>
                    <a:pt x="2202" y="152"/>
                  </a:cubicBezTo>
                  <a:cubicBezTo>
                    <a:pt x="1956" y="49"/>
                    <a:pt x="1703" y="0"/>
                    <a:pt x="1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9"/>
            <p:cNvSpPr/>
            <p:nvPr/>
          </p:nvSpPr>
          <p:spPr>
            <a:xfrm>
              <a:off x="3623439" y="1501118"/>
              <a:ext cx="347504" cy="62431"/>
            </a:xfrm>
            <a:custGeom>
              <a:rect b="b" l="l" r="r" t="t"/>
              <a:pathLst>
                <a:path extrusionOk="0" h="4219" w="23484">
                  <a:moveTo>
                    <a:pt x="1506" y="1"/>
                  </a:moveTo>
                  <a:cubicBezTo>
                    <a:pt x="766" y="1"/>
                    <a:pt x="156" y="434"/>
                    <a:pt x="67" y="1024"/>
                  </a:cubicBezTo>
                  <a:cubicBezTo>
                    <a:pt x="0" y="1691"/>
                    <a:pt x="634" y="2325"/>
                    <a:pt x="1501" y="2459"/>
                  </a:cubicBezTo>
                  <a:cubicBezTo>
                    <a:pt x="2255" y="2546"/>
                    <a:pt x="18141" y="4219"/>
                    <a:pt x="22362" y="4219"/>
                  </a:cubicBezTo>
                  <a:cubicBezTo>
                    <a:pt x="22999" y="4219"/>
                    <a:pt x="23371" y="4181"/>
                    <a:pt x="23384" y="4093"/>
                  </a:cubicBezTo>
                  <a:cubicBezTo>
                    <a:pt x="23484" y="3426"/>
                    <a:pt x="2669" y="124"/>
                    <a:pt x="1802" y="24"/>
                  </a:cubicBezTo>
                  <a:cubicBezTo>
                    <a:pt x="1701" y="8"/>
                    <a:pt x="1603" y="1"/>
                    <a:pt x="1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9"/>
            <p:cNvSpPr/>
            <p:nvPr/>
          </p:nvSpPr>
          <p:spPr>
            <a:xfrm>
              <a:off x="3626887" y="1707898"/>
              <a:ext cx="347016" cy="62786"/>
            </a:xfrm>
            <a:custGeom>
              <a:rect b="b" l="l" r="r" t="t"/>
              <a:pathLst>
                <a:path extrusionOk="0" h="4243" w="23451">
                  <a:moveTo>
                    <a:pt x="22364" y="1"/>
                  </a:moveTo>
                  <a:cubicBezTo>
                    <a:pt x="18146" y="1"/>
                    <a:pt x="2256" y="1678"/>
                    <a:pt x="1502" y="1794"/>
                  </a:cubicBezTo>
                  <a:cubicBezTo>
                    <a:pt x="635" y="1894"/>
                    <a:pt x="1" y="2528"/>
                    <a:pt x="101" y="3195"/>
                  </a:cubicBezTo>
                  <a:cubicBezTo>
                    <a:pt x="162" y="3802"/>
                    <a:pt x="801" y="4243"/>
                    <a:pt x="1569" y="4243"/>
                  </a:cubicBezTo>
                  <a:cubicBezTo>
                    <a:pt x="1645" y="4243"/>
                    <a:pt x="1723" y="4238"/>
                    <a:pt x="1802" y="4229"/>
                  </a:cubicBezTo>
                  <a:cubicBezTo>
                    <a:pt x="2669" y="4096"/>
                    <a:pt x="23451" y="793"/>
                    <a:pt x="23384" y="126"/>
                  </a:cubicBezTo>
                  <a:cubicBezTo>
                    <a:pt x="23371" y="39"/>
                    <a:pt x="23000" y="1"/>
                    <a:pt x="223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9"/>
            <p:cNvSpPr/>
            <p:nvPr/>
          </p:nvSpPr>
          <p:spPr>
            <a:xfrm>
              <a:off x="3689584" y="1851419"/>
              <a:ext cx="328741" cy="143935"/>
            </a:xfrm>
            <a:custGeom>
              <a:rect b="b" l="l" r="r" t="t"/>
              <a:pathLst>
                <a:path extrusionOk="0" h="9727" w="22216">
                  <a:moveTo>
                    <a:pt x="21836" y="0"/>
                  </a:moveTo>
                  <a:cubicBezTo>
                    <a:pt x="20209" y="0"/>
                    <a:pt x="2036" y="6985"/>
                    <a:pt x="1234" y="7306"/>
                  </a:cubicBezTo>
                  <a:cubicBezTo>
                    <a:pt x="434" y="7640"/>
                    <a:pt x="0" y="8440"/>
                    <a:pt x="234" y="9041"/>
                  </a:cubicBezTo>
                  <a:cubicBezTo>
                    <a:pt x="418" y="9479"/>
                    <a:pt x="890" y="9726"/>
                    <a:pt x="1429" y="9726"/>
                  </a:cubicBezTo>
                  <a:cubicBezTo>
                    <a:pt x="1669" y="9726"/>
                    <a:pt x="1922" y="9677"/>
                    <a:pt x="2168" y="9574"/>
                  </a:cubicBezTo>
                  <a:cubicBezTo>
                    <a:pt x="3002" y="9241"/>
                    <a:pt x="22216" y="668"/>
                    <a:pt x="21949" y="34"/>
                  </a:cubicBezTo>
                  <a:cubicBezTo>
                    <a:pt x="21939" y="11"/>
                    <a:pt x="21900" y="0"/>
                    <a:pt x="21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9"/>
            <p:cNvSpPr/>
            <p:nvPr/>
          </p:nvSpPr>
          <p:spPr>
            <a:xfrm>
              <a:off x="3809533" y="1978530"/>
              <a:ext cx="287782" cy="217938"/>
            </a:xfrm>
            <a:custGeom>
              <a:rect b="b" l="l" r="r" t="t"/>
              <a:pathLst>
                <a:path extrusionOk="0" h="14728" w="19448">
                  <a:moveTo>
                    <a:pt x="19000" y="0"/>
                  </a:moveTo>
                  <a:cubicBezTo>
                    <a:pt x="17935" y="0"/>
                    <a:pt x="1587" y="11870"/>
                    <a:pt x="934" y="12393"/>
                  </a:cubicBezTo>
                  <a:cubicBezTo>
                    <a:pt x="234" y="12926"/>
                    <a:pt x="0" y="13794"/>
                    <a:pt x="400" y="14327"/>
                  </a:cubicBezTo>
                  <a:cubicBezTo>
                    <a:pt x="617" y="14594"/>
                    <a:pt x="951" y="14728"/>
                    <a:pt x="1313" y="14728"/>
                  </a:cubicBezTo>
                  <a:cubicBezTo>
                    <a:pt x="1676" y="14728"/>
                    <a:pt x="2068" y="14594"/>
                    <a:pt x="2402" y="14327"/>
                  </a:cubicBezTo>
                  <a:cubicBezTo>
                    <a:pt x="3102" y="13794"/>
                    <a:pt x="19447" y="551"/>
                    <a:pt x="19047" y="17"/>
                  </a:cubicBezTo>
                  <a:cubicBezTo>
                    <a:pt x="19039" y="6"/>
                    <a:pt x="19023" y="0"/>
                    <a:pt x="190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9"/>
            <p:cNvSpPr/>
            <p:nvPr/>
          </p:nvSpPr>
          <p:spPr>
            <a:xfrm>
              <a:off x="3979319" y="2081313"/>
              <a:ext cx="227082" cy="278962"/>
            </a:xfrm>
            <a:custGeom>
              <a:rect b="b" l="l" r="r" t="t"/>
              <a:pathLst>
                <a:path extrusionOk="0" h="18852" w="15346">
                  <a:moveTo>
                    <a:pt x="14784" y="1"/>
                  </a:moveTo>
                  <a:cubicBezTo>
                    <a:pt x="13934" y="1"/>
                    <a:pt x="1028" y="15963"/>
                    <a:pt x="501" y="16655"/>
                  </a:cubicBezTo>
                  <a:cubicBezTo>
                    <a:pt x="1" y="17355"/>
                    <a:pt x="1" y="18222"/>
                    <a:pt x="535" y="18656"/>
                  </a:cubicBezTo>
                  <a:cubicBezTo>
                    <a:pt x="711" y="18788"/>
                    <a:pt x="923" y="18851"/>
                    <a:pt x="1148" y="18851"/>
                  </a:cubicBezTo>
                  <a:cubicBezTo>
                    <a:pt x="1605" y="18851"/>
                    <a:pt x="2112" y="18592"/>
                    <a:pt x="2469" y="18122"/>
                  </a:cubicBezTo>
                  <a:cubicBezTo>
                    <a:pt x="3003" y="17455"/>
                    <a:pt x="15345" y="410"/>
                    <a:pt x="14811" y="9"/>
                  </a:cubicBezTo>
                  <a:cubicBezTo>
                    <a:pt x="14804" y="4"/>
                    <a:pt x="14795" y="1"/>
                    <a:pt x="147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9"/>
            <p:cNvSpPr/>
            <p:nvPr/>
          </p:nvSpPr>
          <p:spPr>
            <a:xfrm>
              <a:off x="4183184" y="2152489"/>
              <a:ext cx="155004" cy="322497"/>
            </a:xfrm>
            <a:custGeom>
              <a:rect b="b" l="l" r="r" t="t"/>
              <a:pathLst>
                <a:path extrusionOk="0" h="21794" w="10475">
                  <a:moveTo>
                    <a:pt x="9827" y="0"/>
                  </a:moveTo>
                  <a:cubicBezTo>
                    <a:pt x="9090" y="0"/>
                    <a:pt x="665" y="18989"/>
                    <a:pt x="334" y="19784"/>
                  </a:cubicBezTo>
                  <a:cubicBezTo>
                    <a:pt x="0" y="20584"/>
                    <a:pt x="234" y="21451"/>
                    <a:pt x="868" y="21718"/>
                  </a:cubicBezTo>
                  <a:cubicBezTo>
                    <a:pt x="983" y="21770"/>
                    <a:pt x="1105" y="21794"/>
                    <a:pt x="1231" y="21794"/>
                  </a:cubicBezTo>
                  <a:cubicBezTo>
                    <a:pt x="1758" y="21794"/>
                    <a:pt x="2333" y="21365"/>
                    <a:pt x="2602" y="20718"/>
                  </a:cubicBezTo>
                  <a:cubicBezTo>
                    <a:pt x="2936" y="19917"/>
                    <a:pt x="10475" y="270"/>
                    <a:pt x="9841" y="3"/>
                  </a:cubicBezTo>
                  <a:cubicBezTo>
                    <a:pt x="9836" y="1"/>
                    <a:pt x="9832" y="0"/>
                    <a:pt x="98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9"/>
            <p:cNvSpPr/>
            <p:nvPr/>
          </p:nvSpPr>
          <p:spPr>
            <a:xfrm>
              <a:off x="4411229" y="2187559"/>
              <a:ext cx="71590" cy="345122"/>
            </a:xfrm>
            <a:custGeom>
              <a:rect b="b" l="l" r="r" t="t"/>
              <a:pathLst>
                <a:path extrusionOk="0" h="23323" w="4838">
                  <a:moveTo>
                    <a:pt x="4167" y="1"/>
                  </a:moveTo>
                  <a:cubicBezTo>
                    <a:pt x="3492" y="1"/>
                    <a:pt x="200" y="20717"/>
                    <a:pt x="100" y="21583"/>
                  </a:cubicBezTo>
                  <a:cubicBezTo>
                    <a:pt x="0" y="22451"/>
                    <a:pt x="434" y="23218"/>
                    <a:pt x="1101" y="23318"/>
                  </a:cubicBezTo>
                  <a:cubicBezTo>
                    <a:pt x="1133" y="23321"/>
                    <a:pt x="1166" y="23323"/>
                    <a:pt x="1198" y="23323"/>
                  </a:cubicBezTo>
                  <a:cubicBezTo>
                    <a:pt x="1828" y="23323"/>
                    <a:pt x="2409" y="22709"/>
                    <a:pt x="2536" y="21883"/>
                  </a:cubicBezTo>
                  <a:cubicBezTo>
                    <a:pt x="2636" y="21016"/>
                    <a:pt x="4837" y="101"/>
                    <a:pt x="4170" y="1"/>
                  </a:cubicBezTo>
                  <a:cubicBezTo>
                    <a:pt x="4169" y="1"/>
                    <a:pt x="4168" y="1"/>
                    <a:pt x="4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9"/>
            <p:cNvSpPr/>
            <p:nvPr/>
          </p:nvSpPr>
          <p:spPr>
            <a:xfrm>
              <a:off x="4611143" y="2184111"/>
              <a:ext cx="72079" cy="345122"/>
            </a:xfrm>
            <a:custGeom>
              <a:rect b="b" l="l" r="r" t="t"/>
              <a:pathLst>
                <a:path extrusionOk="0" h="23323" w="4871">
                  <a:moveTo>
                    <a:pt x="670" y="0"/>
                  </a:moveTo>
                  <a:cubicBezTo>
                    <a:pt x="669" y="0"/>
                    <a:pt x="668" y="1"/>
                    <a:pt x="667" y="1"/>
                  </a:cubicBezTo>
                  <a:cubicBezTo>
                    <a:pt x="0" y="101"/>
                    <a:pt x="2202" y="21016"/>
                    <a:pt x="2335" y="21883"/>
                  </a:cubicBezTo>
                  <a:cubicBezTo>
                    <a:pt x="2430" y="22708"/>
                    <a:pt x="3009" y="23322"/>
                    <a:pt x="3668" y="23322"/>
                  </a:cubicBezTo>
                  <a:cubicBezTo>
                    <a:pt x="3702" y="23322"/>
                    <a:pt x="3735" y="23321"/>
                    <a:pt x="3769" y="23317"/>
                  </a:cubicBezTo>
                  <a:cubicBezTo>
                    <a:pt x="4437" y="23217"/>
                    <a:pt x="4870" y="22450"/>
                    <a:pt x="4770" y="21583"/>
                  </a:cubicBezTo>
                  <a:cubicBezTo>
                    <a:pt x="4637" y="20717"/>
                    <a:pt x="1345"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9"/>
            <p:cNvSpPr/>
            <p:nvPr/>
          </p:nvSpPr>
          <p:spPr>
            <a:xfrm>
              <a:off x="4754279" y="2142604"/>
              <a:ext cx="155004" cy="322334"/>
            </a:xfrm>
            <a:custGeom>
              <a:rect b="b" l="l" r="r" t="t"/>
              <a:pathLst>
                <a:path extrusionOk="0" h="21783" w="10475">
                  <a:moveTo>
                    <a:pt x="615" y="1"/>
                  </a:moveTo>
                  <a:cubicBezTo>
                    <a:pt x="610" y="1"/>
                    <a:pt x="605" y="2"/>
                    <a:pt x="601" y="4"/>
                  </a:cubicBezTo>
                  <a:cubicBezTo>
                    <a:pt x="1" y="270"/>
                    <a:pt x="7539" y="19918"/>
                    <a:pt x="7873" y="20718"/>
                  </a:cubicBezTo>
                  <a:cubicBezTo>
                    <a:pt x="8146" y="21373"/>
                    <a:pt x="8730" y="21782"/>
                    <a:pt x="9263" y="21782"/>
                  </a:cubicBezTo>
                  <a:cubicBezTo>
                    <a:pt x="9382" y="21782"/>
                    <a:pt x="9498" y="21762"/>
                    <a:pt x="9607" y="21719"/>
                  </a:cubicBezTo>
                  <a:cubicBezTo>
                    <a:pt x="10241" y="21452"/>
                    <a:pt x="10475" y="20585"/>
                    <a:pt x="10141" y="19784"/>
                  </a:cubicBezTo>
                  <a:cubicBezTo>
                    <a:pt x="9810" y="18989"/>
                    <a:pt x="1352" y="1"/>
                    <a:pt x="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9"/>
            <p:cNvSpPr/>
            <p:nvPr/>
          </p:nvSpPr>
          <p:spPr>
            <a:xfrm>
              <a:off x="4882130" y="2065539"/>
              <a:ext cx="228044" cy="278933"/>
            </a:xfrm>
            <a:custGeom>
              <a:rect b="b" l="l" r="r" t="t"/>
              <a:pathLst>
                <a:path extrusionOk="0" h="18850" w="15411">
                  <a:moveTo>
                    <a:pt x="559" y="1"/>
                  </a:moveTo>
                  <a:cubicBezTo>
                    <a:pt x="549" y="1"/>
                    <a:pt x="540" y="3"/>
                    <a:pt x="534" y="8"/>
                  </a:cubicBezTo>
                  <a:cubicBezTo>
                    <a:pt x="0" y="408"/>
                    <a:pt x="12376" y="17454"/>
                    <a:pt x="12909" y="18121"/>
                  </a:cubicBezTo>
                  <a:cubicBezTo>
                    <a:pt x="13267" y="18590"/>
                    <a:pt x="13774" y="18850"/>
                    <a:pt x="14230" y="18850"/>
                  </a:cubicBezTo>
                  <a:cubicBezTo>
                    <a:pt x="14455" y="18850"/>
                    <a:pt x="14668" y="18787"/>
                    <a:pt x="14844" y="18655"/>
                  </a:cubicBezTo>
                  <a:cubicBezTo>
                    <a:pt x="15378" y="18221"/>
                    <a:pt x="15411" y="17320"/>
                    <a:pt x="14877" y="16653"/>
                  </a:cubicBezTo>
                  <a:cubicBezTo>
                    <a:pt x="14350" y="15961"/>
                    <a:pt x="138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9"/>
            <p:cNvSpPr/>
            <p:nvPr/>
          </p:nvSpPr>
          <p:spPr>
            <a:xfrm>
              <a:off x="4986274" y="1958287"/>
              <a:ext cx="288270" cy="217701"/>
            </a:xfrm>
            <a:custGeom>
              <a:rect b="b" l="l" r="r" t="t"/>
              <a:pathLst>
                <a:path extrusionOk="0" h="14712" w="19481">
                  <a:moveTo>
                    <a:pt x="482" y="1"/>
                  </a:moveTo>
                  <a:cubicBezTo>
                    <a:pt x="458" y="1"/>
                    <a:pt x="443" y="6"/>
                    <a:pt x="434" y="17"/>
                  </a:cubicBezTo>
                  <a:cubicBezTo>
                    <a:pt x="0" y="551"/>
                    <a:pt x="16379" y="13794"/>
                    <a:pt x="17079" y="14328"/>
                  </a:cubicBezTo>
                  <a:cubicBezTo>
                    <a:pt x="17419" y="14586"/>
                    <a:pt x="17805" y="14712"/>
                    <a:pt x="18159" y="14712"/>
                  </a:cubicBezTo>
                  <a:cubicBezTo>
                    <a:pt x="18535" y="14712"/>
                    <a:pt x="18874" y="14569"/>
                    <a:pt x="19081" y="14294"/>
                  </a:cubicBezTo>
                  <a:cubicBezTo>
                    <a:pt x="19481" y="13761"/>
                    <a:pt x="19248" y="12893"/>
                    <a:pt x="18580" y="12360"/>
                  </a:cubicBezTo>
                  <a:cubicBezTo>
                    <a:pt x="17895" y="11837"/>
                    <a:pt x="1548"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9"/>
            <p:cNvSpPr/>
            <p:nvPr/>
          </p:nvSpPr>
          <p:spPr>
            <a:xfrm>
              <a:off x="5059818" y="1827713"/>
              <a:ext cx="329244" cy="143462"/>
            </a:xfrm>
            <a:custGeom>
              <a:rect b="b" l="l" r="r" t="t"/>
              <a:pathLst>
                <a:path extrusionOk="0" h="9695" w="22250">
                  <a:moveTo>
                    <a:pt x="382" y="1"/>
                  </a:moveTo>
                  <a:cubicBezTo>
                    <a:pt x="317" y="1"/>
                    <a:pt x="278" y="12"/>
                    <a:pt x="268" y="35"/>
                  </a:cubicBezTo>
                  <a:cubicBezTo>
                    <a:pt x="1" y="669"/>
                    <a:pt x="19248" y="9208"/>
                    <a:pt x="20048" y="9542"/>
                  </a:cubicBezTo>
                  <a:cubicBezTo>
                    <a:pt x="20297" y="9646"/>
                    <a:pt x="20553" y="9695"/>
                    <a:pt x="20795" y="9695"/>
                  </a:cubicBezTo>
                  <a:cubicBezTo>
                    <a:pt x="21331" y="9695"/>
                    <a:pt x="21799" y="9455"/>
                    <a:pt x="21983" y="9042"/>
                  </a:cubicBezTo>
                  <a:cubicBezTo>
                    <a:pt x="22250" y="8408"/>
                    <a:pt x="21783" y="7607"/>
                    <a:pt x="20982" y="7274"/>
                  </a:cubicBezTo>
                  <a:cubicBezTo>
                    <a:pt x="20213" y="6953"/>
                    <a:pt x="2017"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9"/>
            <p:cNvSpPr/>
            <p:nvPr/>
          </p:nvSpPr>
          <p:spPr>
            <a:xfrm>
              <a:off x="5097833" y="1682239"/>
              <a:ext cx="347016" cy="62431"/>
            </a:xfrm>
            <a:custGeom>
              <a:rect b="b" l="l" r="r" t="t"/>
              <a:pathLst>
                <a:path extrusionOk="0" h="4219" w="23451">
                  <a:moveTo>
                    <a:pt x="1089" y="0"/>
                  </a:moveTo>
                  <a:cubicBezTo>
                    <a:pt x="451" y="0"/>
                    <a:pt x="80" y="38"/>
                    <a:pt x="67" y="126"/>
                  </a:cubicBezTo>
                  <a:cubicBezTo>
                    <a:pt x="0" y="826"/>
                    <a:pt x="20782" y="4095"/>
                    <a:pt x="21649" y="4195"/>
                  </a:cubicBezTo>
                  <a:cubicBezTo>
                    <a:pt x="21749" y="4211"/>
                    <a:pt x="21848" y="4218"/>
                    <a:pt x="21945" y="4218"/>
                  </a:cubicBezTo>
                  <a:cubicBezTo>
                    <a:pt x="22685" y="4218"/>
                    <a:pt x="23295" y="3785"/>
                    <a:pt x="23384" y="3195"/>
                  </a:cubicBezTo>
                  <a:cubicBezTo>
                    <a:pt x="23450" y="2527"/>
                    <a:pt x="22816" y="1894"/>
                    <a:pt x="21949" y="1760"/>
                  </a:cubicBezTo>
                  <a:cubicBezTo>
                    <a:pt x="21196" y="1673"/>
                    <a:pt x="5310" y="0"/>
                    <a:pt x="10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9"/>
            <p:cNvSpPr/>
            <p:nvPr/>
          </p:nvSpPr>
          <p:spPr>
            <a:xfrm>
              <a:off x="5094370" y="1475459"/>
              <a:ext cx="347016" cy="62431"/>
            </a:xfrm>
            <a:custGeom>
              <a:rect b="b" l="l" r="r" t="t"/>
              <a:pathLst>
                <a:path extrusionOk="0" h="4219" w="23451">
                  <a:moveTo>
                    <a:pt x="21945" y="0"/>
                  </a:moveTo>
                  <a:cubicBezTo>
                    <a:pt x="21849" y="0"/>
                    <a:pt x="21750" y="8"/>
                    <a:pt x="21649" y="23"/>
                  </a:cubicBezTo>
                  <a:cubicBezTo>
                    <a:pt x="20782" y="123"/>
                    <a:pt x="1" y="3425"/>
                    <a:pt x="67" y="4093"/>
                  </a:cubicBezTo>
                  <a:cubicBezTo>
                    <a:pt x="81" y="4180"/>
                    <a:pt x="451" y="4218"/>
                    <a:pt x="1087" y="4218"/>
                  </a:cubicBezTo>
                  <a:cubicBezTo>
                    <a:pt x="5305" y="4218"/>
                    <a:pt x="21196" y="2541"/>
                    <a:pt x="21950" y="2425"/>
                  </a:cubicBezTo>
                  <a:cubicBezTo>
                    <a:pt x="22817" y="2325"/>
                    <a:pt x="23451" y="1691"/>
                    <a:pt x="23384" y="1024"/>
                  </a:cubicBezTo>
                  <a:cubicBezTo>
                    <a:pt x="23296" y="434"/>
                    <a:pt x="22685" y="0"/>
                    <a:pt x="21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9"/>
            <p:cNvSpPr/>
            <p:nvPr/>
          </p:nvSpPr>
          <p:spPr>
            <a:xfrm>
              <a:off x="5049948" y="1250433"/>
              <a:ext cx="329244" cy="143994"/>
            </a:xfrm>
            <a:custGeom>
              <a:rect b="b" l="l" r="r" t="t"/>
              <a:pathLst>
                <a:path extrusionOk="0" h="9731" w="22250">
                  <a:moveTo>
                    <a:pt x="20788" y="1"/>
                  </a:moveTo>
                  <a:cubicBezTo>
                    <a:pt x="20548" y="1"/>
                    <a:pt x="20295" y="50"/>
                    <a:pt x="20048" y="153"/>
                  </a:cubicBezTo>
                  <a:cubicBezTo>
                    <a:pt x="19248" y="486"/>
                    <a:pt x="1" y="9059"/>
                    <a:pt x="267" y="9693"/>
                  </a:cubicBezTo>
                  <a:cubicBezTo>
                    <a:pt x="278" y="9718"/>
                    <a:pt x="320" y="9730"/>
                    <a:pt x="391" y="9730"/>
                  </a:cubicBezTo>
                  <a:cubicBezTo>
                    <a:pt x="2081" y="9730"/>
                    <a:pt x="20214" y="2741"/>
                    <a:pt x="20982" y="2421"/>
                  </a:cubicBezTo>
                  <a:cubicBezTo>
                    <a:pt x="21783" y="2087"/>
                    <a:pt x="22250" y="1287"/>
                    <a:pt x="21983" y="686"/>
                  </a:cubicBezTo>
                  <a:cubicBezTo>
                    <a:pt x="21798" y="248"/>
                    <a:pt x="21326" y="1"/>
                    <a:pt x="207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9"/>
            <p:cNvSpPr/>
            <p:nvPr/>
          </p:nvSpPr>
          <p:spPr>
            <a:xfrm>
              <a:off x="4970974" y="1049320"/>
              <a:ext cx="287782" cy="217938"/>
            </a:xfrm>
            <a:custGeom>
              <a:rect b="b" l="l" r="r" t="t"/>
              <a:pathLst>
                <a:path extrusionOk="0" h="14728" w="19448">
                  <a:moveTo>
                    <a:pt x="18134" y="0"/>
                  </a:moveTo>
                  <a:cubicBezTo>
                    <a:pt x="17771" y="0"/>
                    <a:pt x="17379" y="134"/>
                    <a:pt x="17046" y="401"/>
                  </a:cubicBezTo>
                  <a:cubicBezTo>
                    <a:pt x="16345" y="934"/>
                    <a:pt x="0" y="14177"/>
                    <a:pt x="401" y="14711"/>
                  </a:cubicBezTo>
                  <a:cubicBezTo>
                    <a:pt x="409" y="14722"/>
                    <a:pt x="425" y="14728"/>
                    <a:pt x="448" y="14728"/>
                  </a:cubicBezTo>
                  <a:cubicBezTo>
                    <a:pt x="1512" y="14728"/>
                    <a:pt x="17828" y="2858"/>
                    <a:pt x="18514" y="2335"/>
                  </a:cubicBezTo>
                  <a:cubicBezTo>
                    <a:pt x="19214" y="1802"/>
                    <a:pt x="19448" y="934"/>
                    <a:pt x="19047" y="401"/>
                  </a:cubicBezTo>
                  <a:cubicBezTo>
                    <a:pt x="18831" y="134"/>
                    <a:pt x="18497" y="0"/>
                    <a:pt x="18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9"/>
            <p:cNvSpPr/>
            <p:nvPr/>
          </p:nvSpPr>
          <p:spPr>
            <a:xfrm>
              <a:off x="4861887" y="885512"/>
              <a:ext cx="227556" cy="278962"/>
            </a:xfrm>
            <a:custGeom>
              <a:rect b="b" l="l" r="r" t="t"/>
              <a:pathLst>
                <a:path extrusionOk="0" h="18852" w="15378">
                  <a:moveTo>
                    <a:pt x="14197" y="1"/>
                  </a:moveTo>
                  <a:cubicBezTo>
                    <a:pt x="13741" y="1"/>
                    <a:pt x="13234" y="260"/>
                    <a:pt x="12876" y="730"/>
                  </a:cubicBezTo>
                  <a:cubicBezTo>
                    <a:pt x="12343" y="1430"/>
                    <a:pt x="0" y="18442"/>
                    <a:pt x="534" y="18843"/>
                  </a:cubicBezTo>
                  <a:cubicBezTo>
                    <a:pt x="541" y="18848"/>
                    <a:pt x="550" y="18851"/>
                    <a:pt x="562" y="18851"/>
                  </a:cubicBezTo>
                  <a:cubicBezTo>
                    <a:pt x="1412" y="18851"/>
                    <a:pt x="14318" y="2889"/>
                    <a:pt x="14844" y="2197"/>
                  </a:cubicBezTo>
                  <a:cubicBezTo>
                    <a:pt x="15378" y="1530"/>
                    <a:pt x="15345" y="630"/>
                    <a:pt x="14811" y="196"/>
                  </a:cubicBezTo>
                  <a:cubicBezTo>
                    <a:pt x="14635" y="64"/>
                    <a:pt x="14422" y="1"/>
                    <a:pt x="14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9"/>
            <p:cNvSpPr/>
            <p:nvPr/>
          </p:nvSpPr>
          <p:spPr>
            <a:xfrm>
              <a:off x="4730588" y="770802"/>
              <a:ext cx="154515" cy="322497"/>
            </a:xfrm>
            <a:custGeom>
              <a:rect b="b" l="l" r="r" t="t"/>
              <a:pathLst>
                <a:path extrusionOk="0" h="21794" w="10442">
                  <a:moveTo>
                    <a:pt x="9229" y="0"/>
                  </a:moveTo>
                  <a:cubicBezTo>
                    <a:pt x="8684" y="0"/>
                    <a:pt x="8109" y="429"/>
                    <a:pt x="7839" y="1076"/>
                  </a:cubicBezTo>
                  <a:cubicBezTo>
                    <a:pt x="7506" y="1877"/>
                    <a:pt x="0" y="21524"/>
                    <a:pt x="601" y="21791"/>
                  </a:cubicBezTo>
                  <a:cubicBezTo>
                    <a:pt x="605" y="21793"/>
                    <a:pt x="610" y="21794"/>
                    <a:pt x="615" y="21794"/>
                  </a:cubicBezTo>
                  <a:cubicBezTo>
                    <a:pt x="1352" y="21794"/>
                    <a:pt x="9776" y="2805"/>
                    <a:pt x="10108" y="2010"/>
                  </a:cubicBezTo>
                  <a:cubicBezTo>
                    <a:pt x="10441" y="1210"/>
                    <a:pt x="10208" y="343"/>
                    <a:pt x="9607" y="76"/>
                  </a:cubicBezTo>
                  <a:cubicBezTo>
                    <a:pt x="9486" y="24"/>
                    <a:pt x="9358" y="0"/>
                    <a:pt x="9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 name="Google Shape;557;p9"/>
          <p:cNvSpPr txBox="1"/>
          <p:nvPr>
            <p:ph idx="1" type="subTitle"/>
          </p:nvPr>
        </p:nvSpPr>
        <p:spPr>
          <a:xfrm>
            <a:off x="713100" y="2175241"/>
            <a:ext cx="4477800" cy="16563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58" name="Google Shape;558;p9"/>
          <p:cNvSpPr txBox="1"/>
          <p:nvPr>
            <p:ph type="title"/>
          </p:nvPr>
        </p:nvSpPr>
        <p:spPr>
          <a:xfrm>
            <a:off x="837625" y="1516994"/>
            <a:ext cx="4233600" cy="67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grpSp>
        <p:nvGrpSpPr>
          <p:cNvPr id="559" name="Google Shape;559;p9"/>
          <p:cNvGrpSpPr/>
          <p:nvPr/>
        </p:nvGrpSpPr>
        <p:grpSpPr>
          <a:xfrm flipH="1" rot="713792">
            <a:off x="-747910" y="-417815"/>
            <a:ext cx="3521581" cy="1743589"/>
            <a:chOff x="-15989125" y="-2045000"/>
            <a:chExt cx="3242325" cy="1605325"/>
          </a:xfrm>
        </p:grpSpPr>
        <p:sp>
          <p:nvSpPr>
            <p:cNvPr id="560" name="Google Shape;560;p9"/>
            <p:cNvSpPr/>
            <p:nvPr/>
          </p:nvSpPr>
          <p:spPr>
            <a:xfrm>
              <a:off x="-15989125" y="-2045000"/>
              <a:ext cx="3242325" cy="1407675"/>
            </a:xfrm>
            <a:custGeom>
              <a:rect b="b" l="l" r="r" t="t"/>
              <a:pathLst>
                <a:path extrusionOk="0" fill="none" h="56307" w="129693">
                  <a:moveTo>
                    <a:pt x="0" y="0"/>
                  </a:moveTo>
                  <a:cubicBezTo>
                    <a:pt x="0" y="0"/>
                    <a:pt x="66314" y="42330"/>
                    <a:pt x="129693" y="56307"/>
                  </a:cubicBezTo>
                </a:path>
              </a:pathLst>
            </a:custGeom>
            <a:noFill/>
            <a:ln cap="flat" cmpd="sng" w="10850">
              <a:solidFill>
                <a:srgbClr val="3E6996"/>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9"/>
            <p:cNvSpPr/>
            <p:nvPr/>
          </p:nvSpPr>
          <p:spPr>
            <a:xfrm>
              <a:off x="-15538825" y="-1779000"/>
              <a:ext cx="405325" cy="437850"/>
            </a:xfrm>
            <a:custGeom>
              <a:rect b="b" l="l" r="r" t="t"/>
              <a:pathLst>
                <a:path extrusionOk="0" h="17514" w="16213">
                  <a:moveTo>
                    <a:pt x="1" y="1"/>
                  </a:moveTo>
                  <a:lnTo>
                    <a:pt x="1035" y="17513"/>
                  </a:lnTo>
                  <a:lnTo>
                    <a:pt x="16213" y="8774"/>
                  </a:lnTo>
                  <a:lnTo>
                    <a:pt x="1"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9"/>
            <p:cNvSpPr/>
            <p:nvPr/>
          </p:nvSpPr>
          <p:spPr>
            <a:xfrm>
              <a:off x="-14704050" y="-1345350"/>
              <a:ext cx="412825" cy="408650"/>
            </a:xfrm>
            <a:custGeom>
              <a:rect b="b" l="l" r="r" t="t"/>
              <a:pathLst>
                <a:path extrusionOk="0" h="16346" w="16513">
                  <a:moveTo>
                    <a:pt x="0" y="1"/>
                  </a:moveTo>
                  <a:lnTo>
                    <a:pt x="1969" y="16346"/>
                  </a:lnTo>
                  <a:lnTo>
                    <a:pt x="16512" y="7539"/>
                  </a:lnTo>
                  <a:lnTo>
                    <a:pt x="0"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9"/>
            <p:cNvSpPr/>
            <p:nvPr/>
          </p:nvSpPr>
          <p:spPr>
            <a:xfrm>
              <a:off x="-13867625" y="-983425"/>
              <a:ext cx="412825" cy="418675"/>
            </a:xfrm>
            <a:custGeom>
              <a:rect b="b" l="l" r="r" t="t"/>
              <a:pathLst>
                <a:path extrusionOk="0" h="16747" w="16513">
                  <a:moveTo>
                    <a:pt x="1" y="1"/>
                  </a:moveTo>
                  <a:lnTo>
                    <a:pt x="2969" y="16746"/>
                  </a:lnTo>
                  <a:lnTo>
                    <a:pt x="16512" y="5938"/>
                  </a:lnTo>
                  <a:lnTo>
                    <a:pt x="1"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9"/>
            <p:cNvSpPr/>
            <p:nvPr/>
          </p:nvSpPr>
          <p:spPr>
            <a:xfrm>
              <a:off x="-15956600" y="-2024175"/>
              <a:ext cx="417800" cy="448700"/>
            </a:xfrm>
            <a:custGeom>
              <a:rect b="b" l="l" r="r" t="t"/>
              <a:pathLst>
                <a:path extrusionOk="0" h="17948" w="16712">
                  <a:moveTo>
                    <a:pt x="0" y="1"/>
                  </a:moveTo>
                  <a:lnTo>
                    <a:pt x="367" y="17947"/>
                  </a:lnTo>
                  <a:lnTo>
                    <a:pt x="16712" y="9808"/>
                  </a:lnTo>
                  <a:lnTo>
                    <a:pt x="0"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9"/>
            <p:cNvSpPr/>
            <p:nvPr/>
          </p:nvSpPr>
          <p:spPr>
            <a:xfrm>
              <a:off x="-15133525" y="-1559675"/>
              <a:ext cx="429500" cy="422000"/>
            </a:xfrm>
            <a:custGeom>
              <a:rect b="b" l="l" r="r" t="t"/>
              <a:pathLst>
                <a:path extrusionOk="0" h="16880" w="17180">
                  <a:moveTo>
                    <a:pt x="1" y="1"/>
                  </a:moveTo>
                  <a:lnTo>
                    <a:pt x="2202" y="16880"/>
                  </a:lnTo>
                  <a:lnTo>
                    <a:pt x="17179" y="8574"/>
                  </a:lnTo>
                  <a:lnTo>
                    <a:pt x="1"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9"/>
            <p:cNvSpPr/>
            <p:nvPr/>
          </p:nvSpPr>
          <p:spPr>
            <a:xfrm>
              <a:off x="-14291250" y="-1156875"/>
              <a:ext cx="423650" cy="415325"/>
            </a:xfrm>
            <a:custGeom>
              <a:rect b="b" l="l" r="r" t="t"/>
              <a:pathLst>
                <a:path extrusionOk="0" h="16613" w="16946">
                  <a:moveTo>
                    <a:pt x="0" y="0"/>
                  </a:moveTo>
                  <a:lnTo>
                    <a:pt x="2402" y="16612"/>
                  </a:lnTo>
                  <a:lnTo>
                    <a:pt x="16946" y="6939"/>
                  </a:lnTo>
                  <a:lnTo>
                    <a:pt x="0" y="0"/>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9"/>
            <p:cNvSpPr/>
            <p:nvPr/>
          </p:nvSpPr>
          <p:spPr>
            <a:xfrm>
              <a:off x="-13454825" y="-834975"/>
              <a:ext cx="404475" cy="395300"/>
            </a:xfrm>
            <a:custGeom>
              <a:rect b="b" l="l" r="r" t="t"/>
              <a:pathLst>
                <a:path extrusionOk="0" h="15812" w="16179">
                  <a:moveTo>
                    <a:pt x="0" y="0"/>
                  </a:moveTo>
                  <a:lnTo>
                    <a:pt x="4404" y="15812"/>
                  </a:lnTo>
                  <a:lnTo>
                    <a:pt x="16179" y="4904"/>
                  </a:lnTo>
                  <a:lnTo>
                    <a:pt x="0" y="0"/>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8" name="Shape 568"/>
        <p:cNvGrpSpPr/>
        <p:nvPr/>
      </p:nvGrpSpPr>
      <p:grpSpPr>
        <a:xfrm>
          <a:off x="0" y="0"/>
          <a:ext cx="0" cy="0"/>
          <a:chOff x="0" y="0"/>
          <a:chExt cx="0" cy="0"/>
        </a:xfrm>
      </p:grpSpPr>
      <p:sp>
        <p:nvSpPr>
          <p:cNvPr id="569" name="Google Shape;569;p10"/>
          <p:cNvSpPr txBox="1"/>
          <p:nvPr>
            <p:ph type="title"/>
          </p:nvPr>
        </p:nvSpPr>
        <p:spPr>
          <a:xfrm>
            <a:off x="713100" y="605300"/>
            <a:ext cx="2275800" cy="19665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6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grpSp>
        <p:nvGrpSpPr>
          <p:cNvPr id="570" name="Google Shape;570;p10"/>
          <p:cNvGrpSpPr/>
          <p:nvPr/>
        </p:nvGrpSpPr>
        <p:grpSpPr>
          <a:xfrm>
            <a:off x="-1481524" y="3357917"/>
            <a:ext cx="2194616" cy="2094876"/>
            <a:chOff x="3623439" y="713106"/>
            <a:chExt cx="1821409" cy="1819575"/>
          </a:xfrm>
        </p:grpSpPr>
        <p:sp>
          <p:nvSpPr>
            <p:cNvPr id="571" name="Google Shape;571;p10"/>
            <p:cNvSpPr/>
            <p:nvPr/>
          </p:nvSpPr>
          <p:spPr>
            <a:xfrm>
              <a:off x="4585469" y="713106"/>
              <a:ext cx="72079" cy="345107"/>
            </a:xfrm>
            <a:custGeom>
              <a:rect b="b" l="l" r="r" t="t"/>
              <a:pathLst>
                <a:path extrusionOk="0" h="23322" w="4871">
                  <a:moveTo>
                    <a:pt x="3640" y="0"/>
                  </a:moveTo>
                  <a:cubicBezTo>
                    <a:pt x="3009" y="0"/>
                    <a:pt x="2429" y="614"/>
                    <a:pt x="2302" y="1439"/>
                  </a:cubicBezTo>
                  <a:cubicBezTo>
                    <a:pt x="2202" y="2307"/>
                    <a:pt x="0" y="23222"/>
                    <a:pt x="701" y="23322"/>
                  </a:cubicBezTo>
                  <a:cubicBezTo>
                    <a:pt x="702" y="23322"/>
                    <a:pt x="703" y="23322"/>
                    <a:pt x="704" y="23322"/>
                  </a:cubicBezTo>
                  <a:cubicBezTo>
                    <a:pt x="1379" y="23322"/>
                    <a:pt x="4637" y="2606"/>
                    <a:pt x="4737" y="1740"/>
                  </a:cubicBezTo>
                  <a:cubicBezTo>
                    <a:pt x="4871" y="872"/>
                    <a:pt x="4404" y="105"/>
                    <a:pt x="3736" y="5"/>
                  </a:cubicBezTo>
                  <a:cubicBezTo>
                    <a:pt x="3704" y="2"/>
                    <a:pt x="3672" y="0"/>
                    <a:pt x="3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0"/>
            <p:cNvSpPr/>
            <p:nvPr/>
          </p:nvSpPr>
          <p:spPr>
            <a:xfrm>
              <a:off x="4385067" y="716554"/>
              <a:ext cx="72079" cy="345122"/>
            </a:xfrm>
            <a:custGeom>
              <a:rect b="b" l="l" r="r" t="t"/>
              <a:pathLst>
                <a:path extrusionOk="0" h="23323" w="4871">
                  <a:moveTo>
                    <a:pt x="1231" y="1"/>
                  </a:moveTo>
                  <a:cubicBezTo>
                    <a:pt x="1199" y="1"/>
                    <a:pt x="1167" y="2"/>
                    <a:pt x="1135" y="6"/>
                  </a:cubicBezTo>
                  <a:cubicBezTo>
                    <a:pt x="467" y="106"/>
                    <a:pt x="0" y="873"/>
                    <a:pt x="101" y="1740"/>
                  </a:cubicBezTo>
                  <a:cubicBezTo>
                    <a:pt x="234" y="2606"/>
                    <a:pt x="3526" y="23322"/>
                    <a:pt x="4200" y="23322"/>
                  </a:cubicBezTo>
                  <a:cubicBezTo>
                    <a:pt x="4201" y="23322"/>
                    <a:pt x="4202" y="23322"/>
                    <a:pt x="4203" y="23322"/>
                  </a:cubicBezTo>
                  <a:cubicBezTo>
                    <a:pt x="4871" y="23222"/>
                    <a:pt x="2669" y="2307"/>
                    <a:pt x="2536" y="1440"/>
                  </a:cubicBezTo>
                  <a:cubicBezTo>
                    <a:pt x="2440" y="615"/>
                    <a:pt x="1862" y="1"/>
                    <a:pt x="1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0"/>
            <p:cNvSpPr/>
            <p:nvPr/>
          </p:nvSpPr>
          <p:spPr>
            <a:xfrm>
              <a:off x="4158991" y="780849"/>
              <a:ext cx="155507" cy="322334"/>
            </a:xfrm>
            <a:custGeom>
              <a:rect b="b" l="l" r="r" t="t"/>
              <a:pathLst>
                <a:path extrusionOk="0" h="21783" w="10509">
                  <a:moveTo>
                    <a:pt x="1225" y="1"/>
                  </a:moveTo>
                  <a:cubicBezTo>
                    <a:pt x="1104" y="1"/>
                    <a:pt x="984" y="21"/>
                    <a:pt x="868" y="64"/>
                  </a:cubicBezTo>
                  <a:cubicBezTo>
                    <a:pt x="234" y="331"/>
                    <a:pt x="1" y="1198"/>
                    <a:pt x="334" y="1999"/>
                  </a:cubicBezTo>
                  <a:cubicBezTo>
                    <a:pt x="666" y="2827"/>
                    <a:pt x="9123" y="21782"/>
                    <a:pt x="9860" y="21782"/>
                  </a:cubicBezTo>
                  <a:cubicBezTo>
                    <a:pt x="9865" y="21782"/>
                    <a:pt x="9870" y="21781"/>
                    <a:pt x="9875" y="21779"/>
                  </a:cubicBezTo>
                  <a:cubicBezTo>
                    <a:pt x="10508" y="21512"/>
                    <a:pt x="2936" y="1898"/>
                    <a:pt x="2603" y="1065"/>
                  </a:cubicBezTo>
                  <a:cubicBezTo>
                    <a:pt x="2330" y="410"/>
                    <a:pt x="1768" y="1"/>
                    <a:pt x="12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0"/>
            <p:cNvSpPr/>
            <p:nvPr/>
          </p:nvSpPr>
          <p:spPr>
            <a:xfrm>
              <a:off x="3958588" y="901449"/>
              <a:ext cx="227571" cy="278800"/>
            </a:xfrm>
            <a:custGeom>
              <a:rect b="b" l="l" r="r" t="t"/>
              <a:pathLst>
                <a:path extrusionOk="0" h="18841" w="15379">
                  <a:moveTo>
                    <a:pt x="1174" y="1"/>
                  </a:moveTo>
                  <a:cubicBezTo>
                    <a:pt x="939" y="1"/>
                    <a:pt x="717" y="71"/>
                    <a:pt x="535" y="220"/>
                  </a:cubicBezTo>
                  <a:cubicBezTo>
                    <a:pt x="1" y="620"/>
                    <a:pt x="1" y="1521"/>
                    <a:pt x="535" y="2221"/>
                  </a:cubicBezTo>
                  <a:cubicBezTo>
                    <a:pt x="1062" y="2880"/>
                    <a:pt x="13993" y="18840"/>
                    <a:pt x="14820" y="18840"/>
                  </a:cubicBezTo>
                  <a:cubicBezTo>
                    <a:pt x="14830" y="18840"/>
                    <a:pt x="14838" y="18838"/>
                    <a:pt x="14845" y="18833"/>
                  </a:cubicBezTo>
                  <a:cubicBezTo>
                    <a:pt x="15379" y="18433"/>
                    <a:pt x="3003" y="1421"/>
                    <a:pt x="2469" y="720"/>
                  </a:cubicBezTo>
                  <a:cubicBezTo>
                    <a:pt x="2118" y="260"/>
                    <a:pt x="1623" y="1"/>
                    <a:pt x="1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0"/>
            <p:cNvSpPr/>
            <p:nvPr/>
          </p:nvSpPr>
          <p:spPr>
            <a:xfrm>
              <a:off x="3793729" y="1070052"/>
              <a:ext cx="288285" cy="217449"/>
            </a:xfrm>
            <a:custGeom>
              <a:rect b="b" l="l" r="r" t="t"/>
              <a:pathLst>
                <a:path extrusionOk="0" h="14695" w="19482">
                  <a:moveTo>
                    <a:pt x="1314" y="0"/>
                  </a:moveTo>
                  <a:cubicBezTo>
                    <a:pt x="951" y="0"/>
                    <a:pt x="618" y="134"/>
                    <a:pt x="401" y="401"/>
                  </a:cubicBezTo>
                  <a:cubicBezTo>
                    <a:pt x="1" y="934"/>
                    <a:pt x="234" y="1802"/>
                    <a:pt x="935" y="2335"/>
                  </a:cubicBezTo>
                  <a:cubicBezTo>
                    <a:pt x="1620" y="2858"/>
                    <a:pt x="17935" y="14694"/>
                    <a:pt x="19000" y="14694"/>
                  </a:cubicBezTo>
                  <a:cubicBezTo>
                    <a:pt x="19023" y="14694"/>
                    <a:pt x="19039" y="14689"/>
                    <a:pt x="19048" y="14678"/>
                  </a:cubicBezTo>
                  <a:cubicBezTo>
                    <a:pt x="19481" y="14144"/>
                    <a:pt x="3103" y="934"/>
                    <a:pt x="2402" y="401"/>
                  </a:cubicBezTo>
                  <a:cubicBezTo>
                    <a:pt x="2069" y="134"/>
                    <a:pt x="1677" y="0"/>
                    <a:pt x="1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0"/>
            <p:cNvSpPr/>
            <p:nvPr/>
          </p:nvSpPr>
          <p:spPr>
            <a:xfrm>
              <a:off x="3679211" y="1274627"/>
              <a:ext cx="329244" cy="143447"/>
            </a:xfrm>
            <a:custGeom>
              <a:rect b="b" l="l" r="r" t="t"/>
              <a:pathLst>
                <a:path extrusionOk="0" h="9694" w="22250">
                  <a:moveTo>
                    <a:pt x="1463" y="0"/>
                  </a:moveTo>
                  <a:cubicBezTo>
                    <a:pt x="924" y="0"/>
                    <a:pt x="452" y="247"/>
                    <a:pt x="268" y="686"/>
                  </a:cubicBezTo>
                  <a:cubicBezTo>
                    <a:pt x="1" y="1286"/>
                    <a:pt x="468" y="2087"/>
                    <a:pt x="1268" y="2420"/>
                  </a:cubicBezTo>
                  <a:cubicBezTo>
                    <a:pt x="2038" y="2741"/>
                    <a:pt x="20234" y="9693"/>
                    <a:pt x="21869" y="9693"/>
                  </a:cubicBezTo>
                  <a:cubicBezTo>
                    <a:pt x="21934" y="9693"/>
                    <a:pt x="21973" y="9682"/>
                    <a:pt x="21983" y="9659"/>
                  </a:cubicBezTo>
                  <a:cubicBezTo>
                    <a:pt x="22250" y="9025"/>
                    <a:pt x="3003" y="486"/>
                    <a:pt x="2202" y="152"/>
                  </a:cubicBezTo>
                  <a:cubicBezTo>
                    <a:pt x="1956" y="49"/>
                    <a:pt x="1703" y="0"/>
                    <a:pt x="1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0"/>
            <p:cNvSpPr/>
            <p:nvPr/>
          </p:nvSpPr>
          <p:spPr>
            <a:xfrm>
              <a:off x="3623439" y="1501118"/>
              <a:ext cx="347504" cy="62431"/>
            </a:xfrm>
            <a:custGeom>
              <a:rect b="b" l="l" r="r" t="t"/>
              <a:pathLst>
                <a:path extrusionOk="0" h="4219" w="23484">
                  <a:moveTo>
                    <a:pt x="1506" y="1"/>
                  </a:moveTo>
                  <a:cubicBezTo>
                    <a:pt x="766" y="1"/>
                    <a:pt x="156" y="434"/>
                    <a:pt x="67" y="1024"/>
                  </a:cubicBezTo>
                  <a:cubicBezTo>
                    <a:pt x="0" y="1691"/>
                    <a:pt x="634" y="2325"/>
                    <a:pt x="1501" y="2459"/>
                  </a:cubicBezTo>
                  <a:cubicBezTo>
                    <a:pt x="2255" y="2546"/>
                    <a:pt x="18141" y="4219"/>
                    <a:pt x="22362" y="4219"/>
                  </a:cubicBezTo>
                  <a:cubicBezTo>
                    <a:pt x="22999" y="4219"/>
                    <a:pt x="23371" y="4181"/>
                    <a:pt x="23384" y="4093"/>
                  </a:cubicBezTo>
                  <a:cubicBezTo>
                    <a:pt x="23484" y="3426"/>
                    <a:pt x="2669" y="124"/>
                    <a:pt x="1802" y="24"/>
                  </a:cubicBezTo>
                  <a:cubicBezTo>
                    <a:pt x="1701" y="8"/>
                    <a:pt x="1603" y="1"/>
                    <a:pt x="1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0"/>
            <p:cNvSpPr/>
            <p:nvPr/>
          </p:nvSpPr>
          <p:spPr>
            <a:xfrm>
              <a:off x="3626887" y="1707898"/>
              <a:ext cx="347016" cy="62786"/>
            </a:xfrm>
            <a:custGeom>
              <a:rect b="b" l="l" r="r" t="t"/>
              <a:pathLst>
                <a:path extrusionOk="0" h="4243" w="23451">
                  <a:moveTo>
                    <a:pt x="22364" y="1"/>
                  </a:moveTo>
                  <a:cubicBezTo>
                    <a:pt x="18146" y="1"/>
                    <a:pt x="2256" y="1678"/>
                    <a:pt x="1502" y="1794"/>
                  </a:cubicBezTo>
                  <a:cubicBezTo>
                    <a:pt x="635" y="1894"/>
                    <a:pt x="1" y="2528"/>
                    <a:pt x="101" y="3195"/>
                  </a:cubicBezTo>
                  <a:cubicBezTo>
                    <a:pt x="162" y="3802"/>
                    <a:pt x="801" y="4243"/>
                    <a:pt x="1569" y="4243"/>
                  </a:cubicBezTo>
                  <a:cubicBezTo>
                    <a:pt x="1645" y="4243"/>
                    <a:pt x="1723" y="4238"/>
                    <a:pt x="1802" y="4229"/>
                  </a:cubicBezTo>
                  <a:cubicBezTo>
                    <a:pt x="2669" y="4096"/>
                    <a:pt x="23451" y="793"/>
                    <a:pt x="23384" y="126"/>
                  </a:cubicBezTo>
                  <a:cubicBezTo>
                    <a:pt x="23371" y="39"/>
                    <a:pt x="23000" y="1"/>
                    <a:pt x="223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0"/>
            <p:cNvSpPr/>
            <p:nvPr/>
          </p:nvSpPr>
          <p:spPr>
            <a:xfrm>
              <a:off x="3689584" y="1851419"/>
              <a:ext cx="328741" cy="143935"/>
            </a:xfrm>
            <a:custGeom>
              <a:rect b="b" l="l" r="r" t="t"/>
              <a:pathLst>
                <a:path extrusionOk="0" h="9727" w="22216">
                  <a:moveTo>
                    <a:pt x="21836" y="0"/>
                  </a:moveTo>
                  <a:cubicBezTo>
                    <a:pt x="20209" y="0"/>
                    <a:pt x="2036" y="6985"/>
                    <a:pt x="1234" y="7306"/>
                  </a:cubicBezTo>
                  <a:cubicBezTo>
                    <a:pt x="434" y="7640"/>
                    <a:pt x="0" y="8440"/>
                    <a:pt x="234" y="9041"/>
                  </a:cubicBezTo>
                  <a:cubicBezTo>
                    <a:pt x="418" y="9479"/>
                    <a:pt x="890" y="9726"/>
                    <a:pt x="1429" y="9726"/>
                  </a:cubicBezTo>
                  <a:cubicBezTo>
                    <a:pt x="1669" y="9726"/>
                    <a:pt x="1922" y="9677"/>
                    <a:pt x="2168" y="9574"/>
                  </a:cubicBezTo>
                  <a:cubicBezTo>
                    <a:pt x="3002" y="9241"/>
                    <a:pt x="22216" y="668"/>
                    <a:pt x="21949" y="34"/>
                  </a:cubicBezTo>
                  <a:cubicBezTo>
                    <a:pt x="21939" y="11"/>
                    <a:pt x="21900" y="0"/>
                    <a:pt x="21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0"/>
            <p:cNvSpPr/>
            <p:nvPr/>
          </p:nvSpPr>
          <p:spPr>
            <a:xfrm>
              <a:off x="3809533" y="1978530"/>
              <a:ext cx="287782" cy="217938"/>
            </a:xfrm>
            <a:custGeom>
              <a:rect b="b" l="l" r="r" t="t"/>
              <a:pathLst>
                <a:path extrusionOk="0" h="14728" w="19448">
                  <a:moveTo>
                    <a:pt x="19000" y="0"/>
                  </a:moveTo>
                  <a:cubicBezTo>
                    <a:pt x="17935" y="0"/>
                    <a:pt x="1587" y="11870"/>
                    <a:pt x="934" y="12393"/>
                  </a:cubicBezTo>
                  <a:cubicBezTo>
                    <a:pt x="234" y="12926"/>
                    <a:pt x="0" y="13794"/>
                    <a:pt x="400" y="14327"/>
                  </a:cubicBezTo>
                  <a:cubicBezTo>
                    <a:pt x="617" y="14594"/>
                    <a:pt x="951" y="14728"/>
                    <a:pt x="1313" y="14728"/>
                  </a:cubicBezTo>
                  <a:cubicBezTo>
                    <a:pt x="1676" y="14728"/>
                    <a:pt x="2068" y="14594"/>
                    <a:pt x="2402" y="14327"/>
                  </a:cubicBezTo>
                  <a:cubicBezTo>
                    <a:pt x="3102" y="13794"/>
                    <a:pt x="19447" y="551"/>
                    <a:pt x="19047" y="17"/>
                  </a:cubicBezTo>
                  <a:cubicBezTo>
                    <a:pt x="19039" y="6"/>
                    <a:pt x="19023" y="0"/>
                    <a:pt x="190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0"/>
            <p:cNvSpPr/>
            <p:nvPr/>
          </p:nvSpPr>
          <p:spPr>
            <a:xfrm>
              <a:off x="3979319" y="2081313"/>
              <a:ext cx="227082" cy="278962"/>
            </a:xfrm>
            <a:custGeom>
              <a:rect b="b" l="l" r="r" t="t"/>
              <a:pathLst>
                <a:path extrusionOk="0" h="18852" w="15346">
                  <a:moveTo>
                    <a:pt x="14784" y="1"/>
                  </a:moveTo>
                  <a:cubicBezTo>
                    <a:pt x="13934" y="1"/>
                    <a:pt x="1028" y="15963"/>
                    <a:pt x="501" y="16655"/>
                  </a:cubicBezTo>
                  <a:cubicBezTo>
                    <a:pt x="1" y="17355"/>
                    <a:pt x="1" y="18222"/>
                    <a:pt x="535" y="18656"/>
                  </a:cubicBezTo>
                  <a:cubicBezTo>
                    <a:pt x="711" y="18788"/>
                    <a:pt x="923" y="18851"/>
                    <a:pt x="1148" y="18851"/>
                  </a:cubicBezTo>
                  <a:cubicBezTo>
                    <a:pt x="1605" y="18851"/>
                    <a:pt x="2112" y="18592"/>
                    <a:pt x="2469" y="18122"/>
                  </a:cubicBezTo>
                  <a:cubicBezTo>
                    <a:pt x="3003" y="17455"/>
                    <a:pt x="15345" y="410"/>
                    <a:pt x="14811" y="9"/>
                  </a:cubicBezTo>
                  <a:cubicBezTo>
                    <a:pt x="14804" y="4"/>
                    <a:pt x="14795" y="1"/>
                    <a:pt x="147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0"/>
            <p:cNvSpPr/>
            <p:nvPr/>
          </p:nvSpPr>
          <p:spPr>
            <a:xfrm>
              <a:off x="4183184" y="2152489"/>
              <a:ext cx="155004" cy="322497"/>
            </a:xfrm>
            <a:custGeom>
              <a:rect b="b" l="l" r="r" t="t"/>
              <a:pathLst>
                <a:path extrusionOk="0" h="21794" w="10475">
                  <a:moveTo>
                    <a:pt x="9827" y="0"/>
                  </a:moveTo>
                  <a:cubicBezTo>
                    <a:pt x="9090" y="0"/>
                    <a:pt x="665" y="18989"/>
                    <a:pt x="334" y="19784"/>
                  </a:cubicBezTo>
                  <a:cubicBezTo>
                    <a:pt x="0" y="20584"/>
                    <a:pt x="234" y="21451"/>
                    <a:pt x="868" y="21718"/>
                  </a:cubicBezTo>
                  <a:cubicBezTo>
                    <a:pt x="983" y="21770"/>
                    <a:pt x="1105" y="21794"/>
                    <a:pt x="1231" y="21794"/>
                  </a:cubicBezTo>
                  <a:cubicBezTo>
                    <a:pt x="1758" y="21794"/>
                    <a:pt x="2333" y="21365"/>
                    <a:pt x="2602" y="20718"/>
                  </a:cubicBezTo>
                  <a:cubicBezTo>
                    <a:pt x="2936" y="19917"/>
                    <a:pt x="10475" y="270"/>
                    <a:pt x="9841" y="3"/>
                  </a:cubicBezTo>
                  <a:cubicBezTo>
                    <a:pt x="9836" y="1"/>
                    <a:pt x="9832" y="0"/>
                    <a:pt x="98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0"/>
            <p:cNvSpPr/>
            <p:nvPr/>
          </p:nvSpPr>
          <p:spPr>
            <a:xfrm>
              <a:off x="4411229" y="2187559"/>
              <a:ext cx="71590" cy="345122"/>
            </a:xfrm>
            <a:custGeom>
              <a:rect b="b" l="l" r="r" t="t"/>
              <a:pathLst>
                <a:path extrusionOk="0" h="23323" w="4838">
                  <a:moveTo>
                    <a:pt x="4167" y="1"/>
                  </a:moveTo>
                  <a:cubicBezTo>
                    <a:pt x="3492" y="1"/>
                    <a:pt x="200" y="20717"/>
                    <a:pt x="100" y="21583"/>
                  </a:cubicBezTo>
                  <a:cubicBezTo>
                    <a:pt x="0" y="22451"/>
                    <a:pt x="434" y="23218"/>
                    <a:pt x="1101" y="23318"/>
                  </a:cubicBezTo>
                  <a:cubicBezTo>
                    <a:pt x="1133" y="23321"/>
                    <a:pt x="1166" y="23323"/>
                    <a:pt x="1198" y="23323"/>
                  </a:cubicBezTo>
                  <a:cubicBezTo>
                    <a:pt x="1828" y="23323"/>
                    <a:pt x="2409" y="22709"/>
                    <a:pt x="2536" y="21883"/>
                  </a:cubicBezTo>
                  <a:cubicBezTo>
                    <a:pt x="2636" y="21016"/>
                    <a:pt x="4837" y="101"/>
                    <a:pt x="4170" y="1"/>
                  </a:cubicBezTo>
                  <a:cubicBezTo>
                    <a:pt x="4169" y="1"/>
                    <a:pt x="4168" y="1"/>
                    <a:pt x="4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0"/>
            <p:cNvSpPr/>
            <p:nvPr/>
          </p:nvSpPr>
          <p:spPr>
            <a:xfrm>
              <a:off x="4611143" y="2184111"/>
              <a:ext cx="72079" cy="345122"/>
            </a:xfrm>
            <a:custGeom>
              <a:rect b="b" l="l" r="r" t="t"/>
              <a:pathLst>
                <a:path extrusionOk="0" h="23323" w="4871">
                  <a:moveTo>
                    <a:pt x="670" y="0"/>
                  </a:moveTo>
                  <a:cubicBezTo>
                    <a:pt x="669" y="0"/>
                    <a:pt x="668" y="1"/>
                    <a:pt x="667" y="1"/>
                  </a:cubicBezTo>
                  <a:cubicBezTo>
                    <a:pt x="0" y="101"/>
                    <a:pt x="2202" y="21016"/>
                    <a:pt x="2335" y="21883"/>
                  </a:cubicBezTo>
                  <a:cubicBezTo>
                    <a:pt x="2430" y="22708"/>
                    <a:pt x="3009" y="23322"/>
                    <a:pt x="3668" y="23322"/>
                  </a:cubicBezTo>
                  <a:cubicBezTo>
                    <a:pt x="3702" y="23322"/>
                    <a:pt x="3735" y="23321"/>
                    <a:pt x="3769" y="23317"/>
                  </a:cubicBezTo>
                  <a:cubicBezTo>
                    <a:pt x="4437" y="23217"/>
                    <a:pt x="4870" y="22450"/>
                    <a:pt x="4770" y="21583"/>
                  </a:cubicBezTo>
                  <a:cubicBezTo>
                    <a:pt x="4637" y="20717"/>
                    <a:pt x="1345"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0"/>
            <p:cNvSpPr/>
            <p:nvPr/>
          </p:nvSpPr>
          <p:spPr>
            <a:xfrm>
              <a:off x="4754279" y="2142604"/>
              <a:ext cx="155004" cy="322334"/>
            </a:xfrm>
            <a:custGeom>
              <a:rect b="b" l="l" r="r" t="t"/>
              <a:pathLst>
                <a:path extrusionOk="0" h="21783" w="10475">
                  <a:moveTo>
                    <a:pt x="615" y="1"/>
                  </a:moveTo>
                  <a:cubicBezTo>
                    <a:pt x="610" y="1"/>
                    <a:pt x="605" y="2"/>
                    <a:pt x="601" y="4"/>
                  </a:cubicBezTo>
                  <a:cubicBezTo>
                    <a:pt x="1" y="270"/>
                    <a:pt x="7539" y="19918"/>
                    <a:pt x="7873" y="20718"/>
                  </a:cubicBezTo>
                  <a:cubicBezTo>
                    <a:pt x="8146" y="21373"/>
                    <a:pt x="8730" y="21782"/>
                    <a:pt x="9263" y="21782"/>
                  </a:cubicBezTo>
                  <a:cubicBezTo>
                    <a:pt x="9382" y="21782"/>
                    <a:pt x="9498" y="21762"/>
                    <a:pt x="9607" y="21719"/>
                  </a:cubicBezTo>
                  <a:cubicBezTo>
                    <a:pt x="10241" y="21452"/>
                    <a:pt x="10475" y="20585"/>
                    <a:pt x="10141" y="19784"/>
                  </a:cubicBezTo>
                  <a:cubicBezTo>
                    <a:pt x="9810" y="18989"/>
                    <a:pt x="1352" y="1"/>
                    <a:pt x="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0"/>
            <p:cNvSpPr/>
            <p:nvPr/>
          </p:nvSpPr>
          <p:spPr>
            <a:xfrm>
              <a:off x="4882130" y="2065539"/>
              <a:ext cx="228044" cy="278933"/>
            </a:xfrm>
            <a:custGeom>
              <a:rect b="b" l="l" r="r" t="t"/>
              <a:pathLst>
                <a:path extrusionOk="0" h="18850" w="15411">
                  <a:moveTo>
                    <a:pt x="559" y="1"/>
                  </a:moveTo>
                  <a:cubicBezTo>
                    <a:pt x="549" y="1"/>
                    <a:pt x="540" y="3"/>
                    <a:pt x="534" y="8"/>
                  </a:cubicBezTo>
                  <a:cubicBezTo>
                    <a:pt x="0" y="408"/>
                    <a:pt x="12376" y="17454"/>
                    <a:pt x="12909" y="18121"/>
                  </a:cubicBezTo>
                  <a:cubicBezTo>
                    <a:pt x="13267" y="18590"/>
                    <a:pt x="13774" y="18850"/>
                    <a:pt x="14230" y="18850"/>
                  </a:cubicBezTo>
                  <a:cubicBezTo>
                    <a:pt x="14455" y="18850"/>
                    <a:pt x="14668" y="18787"/>
                    <a:pt x="14844" y="18655"/>
                  </a:cubicBezTo>
                  <a:cubicBezTo>
                    <a:pt x="15378" y="18221"/>
                    <a:pt x="15411" y="17320"/>
                    <a:pt x="14877" y="16653"/>
                  </a:cubicBezTo>
                  <a:cubicBezTo>
                    <a:pt x="14350" y="15961"/>
                    <a:pt x="138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0"/>
            <p:cNvSpPr/>
            <p:nvPr/>
          </p:nvSpPr>
          <p:spPr>
            <a:xfrm>
              <a:off x="4986274" y="1958287"/>
              <a:ext cx="288270" cy="217701"/>
            </a:xfrm>
            <a:custGeom>
              <a:rect b="b" l="l" r="r" t="t"/>
              <a:pathLst>
                <a:path extrusionOk="0" h="14712" w="19481">
                  <a:moveTo>
                    <a:pt x="482" y="1"/>
                  </a:moveTo>
                  <a:cubicBezTo>
                    <a:pt x="458" y="1"/>
                    <a:pt x="443" y="6"/>
                    <a:pt x="434" y="17"/>
                  </a:cubicBezTo>
                  <a:cubicBezTo>
                    <a:pt x="0" y="551"/>
                    <a:pt x="16379" y="13794"/>
                    <a:pt x="17079" y="14328"/>
                  </a:cubicBezTo>
                  <a:cubicBezTo>
                    <a:pt x="17419" y="14586"/>
                    <a:pt x="17805" y="14712"/>
                    <a:pt x="18159" y="14712"/>
                  </a:cubicBezTo>
                  <a:cubicBezTo>
                    <a:pt x="18535" y="14712"/>
                    <a:pt x="18874" y="14569"/>
                    <a:pt x="19081" y="14294"/>
                  </a:cubicBezTo>
                  <a:cubicBezTo>
                    <a:pt x="19481" y="13761"/>
                    <a:pt x="19248" y="12893"/>
                    <a:pt x="18580" y="12360"/>
                  </a:cubicBezTo>
                  <a:cubicBezTo>
                    <a:pt x="17895" y="11837"/>
                    <a:pt x="1548"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0"/>
            <p:cNvSpPr/>
            <p:nvPr/>
          </p:nvSpPr>
          <p:spPr>
            <a:xfrm>
              <a:off x="5059818" y="1827713"/>
              <a:ext cx="329244" cy="143462"/>
            </a:xfrm>
            <a:custGeom>
              <a:rect b="b" l="l" r="r" t="t"/>
              <a:pathLst>
                <a:path extrusionOk="0" h="9695" w="22250">
                  <a:moveTo>
                    <a:pt x="382" y="1"/>
                  </a:moveTo>
                  <a:cubicBezTo>
                    <a:pt x="317" y="1"/>
                    <a:pt x="278" y="12"/>
                    <a:pt x="268" y="35"/>
                  </a:cubicBezTo>
                  <a:cubicBezTo>
                    <a:pt x="1" y="669"/>
                    <a:pt x="19248" y="9208"/>
                    <a:pt x="20048" y="9542"/>
                  </a:cubicBezTo>
                  <a:cubicBezTo>
                    <a:pt x="20297" y="9646"/>
                    <a:pt x="20553" y="9695"/>
                    <a:pt x="20795" y="9695"/>
                  </a:cubicBezTo>
                  <a:cubicBezTo>
                    <a:pt x="21331" y="9695"/>
                    <a:pt x="21799" y="9455"/>
                    <a:pt x="21983" y="9042"/>
                  </a:cubicBezTo>
                  <a:cubicBezTo>
                    <a:pt x="22250" y="8408"/>
                    <a:pt x="21783" y="7607"/>
                    <a:pt x="20982" y="7274"/>
                  </a:cubicBezTo>
                  <a:cubicBezTo>
                    <a:pt x="20213" y="6953"/>
                    <a:pt x="2017"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0"/>
            <p:cNvSpPr/>
            <p:nvPr/>
          </p:nvSpPr>
          <p:spPr>
            <a:xfrm>
              <a:off x="5097833" y="1682239"/>
              <a:ext cx="347016" cy="62431"/>
            </a:xfrm>
            <a:custGeom>
              <a:rect b="b" l="l" r="r" t="t"/>
              <a:pathLst>
                <a:path extrusionOk="0" h="4219" w="23451">
                  <a:moveTo>
                    <a:pt x="1089" y="0"/>
                  </a:moveTo>
                  <a:cubicBezTo>
                    <a:pt x="451" y="0"/>
                    <a:pt x="80" y="38"/>
                    <a:pt x="67" y="126"/>
                  </a:cubicBezTo>
                  <a:cubicBezTo>
                    <a:pt x="0" y="826"/>
                    <a:pt x="20782" y="4095"/>
                    <a:pt x="21649" y="4195"/>
                  </a:cubicBezTo>
                  <a:cubicBezTo>
                    <a:pt x="21749" y="4211"/>
                    <a:pt x="21848" y="4218"/>
                    <a:pt x="21945" y="4218"/>
                  </a:cubicBezTo>
                  <a:cubicBezTo>
                    <a:pt x="22685" y="4218"/>
                    <a:pt x="23295" y="3785"/>
                    <a:pt x="23384" y="3195"/>
                  </a:cubicBezTo>
                  <a:cubicBezTo>
                    <a:pt x="23450" y="2527"/>
                    <a:pt x="22816" y="1894"/>
                    <a:pt x="21949" y="1760"/>
                  </a:cubicBezTo>
                  <a:cubicBezTo>
                    <a:pt x="21196" y="1673"/>
                    <a:pt x="5310" y="0"/>
                    <a:pt x="10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0"/>
            <p:cNvSpPr/>
            <p:nvPr/>
          </p:nvSpPr>
          <p:spPr>
            <a:xfrm>
              <a:off x="5094370" y="1475459"/>
              <a:ext cx="347016" cy="62431"/>
            </a:xfrm>
            <a:custGeom>
              <a:rect b="b" l="l" r="r" t="t"/>
              <a:pathLst>
                <a:path extrusionOk="0" h="4219" w="23451">
                  <a:moveTo>
                    <a:pt x="21945" y="0"/>
                  </a:moveTo>
                  <a:cubicBezTo>
                    <a:pt x="21849" y="0"/>
                    <a:pt x="21750" y="8"/>
                    <a:pt x="21649" y="23"/>
                  </a:cubicBezTo>
                  <a:cubicBezTo>
                    <a:pt x="20782" y="123"/>
                    <a:pt x="1" y="3425"/>
                    <a:pt x="67" y="4093"/>
                  </a:cubicBezTo>
                  <a:cubicBezTo>
                    <a:pt x="81" y="4180"/>
                    <a:pt x="451" y="4218"/>
                    <a:pt x="1087" y="4218"/>
                  </a:cubicBezTo>
                  <a:cubicBezTo>
                    <a:pt x="5305" y="4218"/>
                    <a:pt x="21196" y="2541"/>
                    <a:pt x="21950" y="2425"/>
                  </a:cubicBezTo>
                  <a:cubicBezTo>
                    <a:pt x="22817" y="2325"/>
                    <a:pt x="23451" y="1691"/>
                    <a:pt x="23384" y="1024"/>
                  </a:cubicBezTo>
                  <a:cubicBezTo>
                    <a:pt x="23296" y="434"/>
                    <a:pt x="22685" y="0"/>
                    <a:pt x="21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0"/>
            <p:cNvSpPr/>
            <p:nvPr/>
          </p:nvSpPr>
          <p:spPr>
            <a:xfrm>
              <a:off x="5049948" y="1250433"/>
              <a:ext cx="329244" cy="143994"/>
            </a:xfrm>
            <a:custGeom>
              <a:rect b="b" l="l" r="r" t="t"/>
              <a:pathLst>
                <a:path extrusionOk="0" h="9731" w="22250">
                  <a:moveTo>
                    <a:pt x="20788" y="1"/>
                  </a:moveTo>
                  <a:cubicBezTo>
                    <a:pt x="20548" y="1"/>
                    <a:pt x="20295" y="50"/>
                    <a:pt x="20048" y="153"/>
                  </a:cubicBezTo>
                  <a:cubicBezTo>
                    <a:pt x="19248" y="486"/>
                    <a:pt x="1" y="9059"/>
                    <a:pt x="267" y="9693"/>
                  </a:cubicBezTo>
                  <a:cubicBezTo>
                    <a:pt x="278" y="9718"/>
                    <a:pt x="320" y="9730"/>
                    <a:pt x="391" y="9730"/>
                  </a:cubicBezTo>
                  <a:cubicBezTo>
                    <a:pt x="2081" y="9730"/>
                    <a:pt x="20214" y="2741"/>
                    <a:pt x="20982" y="2421"/>
                  </a:cubicBezTo>
                  <a:cubicBezTo>
                    <a:pt x="21783" y="2087"/>
                    <a:pt x="22250" y="1287"/>
                    <a:pt x="21983" y="686"/>
                  </a:cubicBezTo>
                  <a:cubicBezTo>
                    <a:pt x="21798" y="248"/>
                    <a:pt x="21326" y="1"/>
                    <a:pt x="207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0"/>
            <p:cNvSpPr/>
            <p:nvPr/>
          </p:nvSpPr>
          <p:spPr>
            <a:xfrm>
              <a:off x="4970974" y="1049320"/>
              <a:ext cx="287782" cy="217938"/>
            </a:xfrm>
            <a:custGeom>
              <a:rect b="b" l="l" r="r" t="t"/>
              <a:pathLst>
                <a:path extrusionOk="0" h="14728" w="19448">
                  <a:moveTo>
                    <a:pt x="18134" y="0"/>
                  </a:moveTo>
                  <a:cubicBezTo>
                    <a:pt x="17771" y="0"/>
                    <a:pt x="17379" y="134"/>
                    <a:pt x="17046" y="401"/>
                  </a:cubicBezTo>
                  <a:cubicBezTo>
                    <a:pt x="16345" y="934"/>
                    <a:pt x="0" y="14177"/>
                    <a:pt x="401" y="14711"/>
                  </a:cubicBezTo>
                  <a:cubicBezTo>
                    <a:pt x="409" y="14722"/>
                    <a:pt x="425" y="14728"/>
                    <a:pt x="448" y="14728"/>
                  </a:cubicBezTo>
                  <a:cubicBezTo>
                    <a:pt x="1512" y="14728"/>
                    <a:pt x="17828" y="2858"/>
                    <a:pt x="18514" y="2335"/>
                  </a:cubicBezTo>
                  <a:cubicBezTo>
                    <a:pt x="19214" y="1802"/>
                    <a:pt x="19448" y="934"/>
                    <a:pt x="19047" y="401"/>
                  </a:cubicBezTo>
                  <a:cubicBezTo>
                    <a:pt x="18831" y="134"/>
                    <a:pt x="18497" y="0"/>
                    <a:pt x="18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0"/>
            <p:cNvSpPr/>
            <p:nvPr/>
          </p:nvSpPr>
          <p:spPr>
            <a:xfrm>
              <a:off x="4861887" y="885512"/>
              <a:ext cx="227556" cy="278962"/>
            </a:xfrm>
            <a:custGeom>
              <a:rect b="b" l="l" r="r" t="t"/>
              <a:pathLst>
                <a:path extrusionOk="0" h="18852" w="15378">
                  <a:moveTo>
                    <a:pt x="14197" y="1"/>
                  </a:moveTo>
                  <a:cubicBezTo>
                    <a:pt x="13741" y="1"/>
                    <a:pt x="13234" y="260"/>
                    <a:pt x="12876" y="730"/>
                  </a:cubicBezTo>
                  <a:cubicBezTo>
                    <a:pt x="12343" y="1430"/>
                    <a:pt x="0" y="18442"/>
                    <a:pt x="534" y="18843"/>
                  </a:cubicBezTo>
                  <a:cubicBezTo>
                    <a:pt x="541" y="18848"/>
                    <a:pt x="550" y="18851"/>
                    <a:pt x="562" y="18851"/>
                  </a:cubicBezTo>
                  <a:cubicBezTo>
                    <a:pt x="1412" y="18851"/>
                    <a:pt x="14318" y="2889"/>
                    <a:pt x="14844" y="2197"/>
                  </a:cubicBezTo>
                  <a:cubicBezTo>
                    <a:pt x="15378" y="1530"/>
                    <a:pt x="15345" y="630"/>
                    <a:pt x="14811" y="196"/>
                  </a:cubicBezTo>
                  <a:cubicBezTo>
                    <a:pt x="14635" y="64"/>
                    <a:pt x="14422" y="1"/>
                    <a:pt x="14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0"/>
            <p:cNvSpPr/>
            <p:nvPr/>
          </p:nvSpPr>
          <p:spPr>
            <a:xfrm>
              <a:off x="4730588" y="770802"/>
              <a:ext cx="154515" cy="322497"/>
            </a:xfrm>
            <a:custGeom>
              <a:rect b="b" l="l" r="r" t="t"/>
              <a:pathLst>
                <a:path extrusionOk="0" h="21794" w="10442">
                  <a:moveTo>
                    <a:pt x="9229" y="0"/>
                  </a:moveTo>
                  <a:cubicBezTo>
                    <a:pt x="8684" y="0"/>
                    <a:pt x="8109" y="429"/>
                    <a:pt x="7839" y="1076"/>
                  </a:cubicBezTo>
                  <a:cubicBezTo>
                    <a:pt x="7506" y="1877"/>
                    <a:pt x="0" y="21524"/>
                    <a:pt x="601" y="21791"/>
                  </a:cubicBezTo>
                  <a:cubicBezTo>
                    <a:pt x="605" y="21793"/>
                    <a:pt x="610" y="21794"/>
                    <a:pt x="615" y="21794"/>
                  </a:cubicBezTo>
                  <a:cubicBezTo>
                    <a:pt x="1352" y="21794"/>
                    <a:pt x="9776" y="2805"/>
                    <a:pt x="10108" y="2010"/>
                  </a:cubicBezTo>
                  <a:cubicBezTo>
                    <a:pt x="10441" y="1210"/>
                    <a:pt x="10208" y="343"/>
                    <a:pt x="9607" y="76"/>
                  </a:cubicBezTo>
                  <a:cubicBezTo>
                    <a:pt x="9486" y="24"/>
                    <a:pt x="9358" y="0"/>
                    <a:pt x="9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 name="Google Shape;595;p10"/>
          <p:cNvGrpSpPr/>
          <p:nvPr/>
        </p:nvGrpSpPr>
        <p:grpSpPr>
          <a:xfrm>
            <a:off x="6659496" y="277399"/>
            <a:ext cx="2299281" cy="1884123"/>
            <a:chOff x="6659496" y="277399"/>
            <a:chExt cx="2299281" cy="1884123"/>
          </a:xfrm>
        </p:grpSpPr>
        <p:sp>
          <p:nvSpPr>
            <p:cNvPr id="596" name="Google Shape;596;p10"/>
            <p:cNvSpPr/>
            <p:nvPr/>
          </p:nvSpPr>
          <p:spPr>
            <a:xfrm>
              <a:off x="7113258" y="626153"/>
              <a:ext cx="124257" cy="232086"/>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0"/>
            <p:cNvSpPr/>
            <p:nvPr/>
          </p:nvSpPr>
          <p:spPr>
            <a:xfrm>
              <a:off x="8517734" y="1613924"/>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0"/>
            <p:cNvSpPr/>
            <p:nvPr/>
          </p:nvSpPr>
          <p:spPr>
            <a:xfrm>
              <a:off x="7374302" y="858258"/>
              <a:ext cx="186364" cy="513495"/>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solidFill>
              <a:schemeClr val="accent1"/>
            </a:solid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0"/>
            <p:cNvSpPr/>
            <p:nvPr/>
          </p:nvSpPr>
          <p:spPr>
            <a:xfrm>
              <a:off x="8218400" y="1417428"/>
              <a:ext cx="214004" cy="335447"/>
            </a:xfrm>
            <a:custGeom>
              <a:rect b="b" l="l" r="r" t="t"/>
              <a:pathLst>
                <a:path extrusionOk="0" h="8107" w="5172">
                  <a:moveTo>
                    <a:pt x="1969" y="0"/>
                  </a:moveTo>
                  <a:lnTo>
                    <a:pt x="1969" y="0"/>
                  </a:lnTo>
                  <a:cubicBezTo>
                    <a:pt x="2036" y="801"/>
                    <a:pt x="2102" y="1635"/>
                    <a:pt x="2169" y="2469"/>
                  </a:cubicBezTo>
                  <a:lnTo>
                    <a:pt x="1969" y="2102"/>
                  </a:lnTo>
                  <a:lnTo>
                    <a:pt x="1969" y="2102"/>
                  </a:lnTo>
                  <a:cubicBezTo>
                    <a:pt x="2136" y="3069"/>
                    <a:pt x="2269" y="4037"/>
                    <a:pt x="2002" y="5004"/>
                  </a:cubicBezTo>
                  <a:cubicBezTo>
                    <a:pt x="1735" y="5938"/>
                    <a:pt x="968" y="6805"/>
                    <a:pt x="1" y="6805"/>
                  </a:cubicBezTo>
                  <a:cubicBezTo>
                    <a:pt x="768" y="7239"/>
                    <a:pt x="1569" y="7673"/>
                    <a:pt x="2369" y="8106"/>
                  </a:cubicBezTo>
                  <a:cubicBezTo>
                    <a:pt x="3904" y="6472"/>
                    <a:pt x="4871" y="4303"/>
                    <a:pt x="5138" y="2069"/>
                  </a:cubicBezTo>
                  <a:cubicBezTo>
                    <a:pt x="5138" y="1868"/>
                    <a:pt x="5171" y="1635"/>
                    <a:pt x="5071" y="1435"/>
                  </a:cubicBezTo>
                  <a:cubicBezTo>
                    <a:pt x="4938" y="1201"/>
                    <a:pt x="4671" y="1101"/>
                    <a:pt x="4437" y="1001"/>
                  </a:cubicBezTo>
                  <a:cubicBezTo>
                    <a:pt x="3603" y="668"/>
                    <a:pt x="2803" y="334"/>
                    <a:pt x="19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0"/>
            <p:cNvSpPr/>
            <p:nvPr/>
          </p:nvSpPr>
          <p:spPr>
            <a:xfrm>
              <a:off x="6659496" y="318261"/>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0"/>
            <p:cNvSpPr/>
            <p:nvPr/>
          </p:nvSpPr>
          <p:spPr>
            <a:xfrm rot="8999953">
              <a:off x="7899876" y="799396"/>
              <a:ext cx="214012" cy="335460"/>
            </a:xfrm>
            <a:custGeom>
              <a:rect b="b" l="l" r="r" t="t"/>
              <a:pathLst>
                <a:path extrusionOk="0" h="8107" w="5172">
                  <a:moveTo>
                    <a:pt x="1969" y="0"/>
                  </a:moveTo>
                  <a:lnTo>
                    <a:pt x="1969" y="0"/>
                  </a:lnTo>
                  <a:cubicBezTo>
                    <a:pt x="2036" y="801"/>
                    <a:pt x="2102" y="1635"/>
                    <a:pt x="2169" y="2469"/>
                  </a:cubicBezTo>
                  <a:lnTo>
                    <a:pt x="1969" y="2102"/>
                  </a:lnTo>
                  <a:lnTo>
                    <a:pt x="1969" y="2102"/>
                  </a:lnTo>
                  <a:cubicBezTo>
                    <a:pt x="2136" y="3069"/>
                    <a:pt x="2269" y="4037"/>
                    <a:pt x="2002" y="5004"/>
                  </a:cubicBezTo>
                  <a:cubicBezTo>
                    <a:pt x="1735" y="5938"/>
                    <a:pt x="968" y="6805"/>
                    <a:pt x="1" y="6805"/>
                  </a:cubicBezTo>
                  <a:cubicBezTo>
                    <a:pt x="768" y="7239"/>
                    <a:pt x="1569" y="7673"/>
                    <a:pt x="2369" y="8106"/>
                  </a:cubicBezTo>
                  <a:cubicBezTo>
                    <a:pt x="3904" y="6472"/>
                    <a:pt x="4871" y="4303"/>
                    <a:pt x="5138" y="2069"/>
                  </a:cubicBezTo>
                  <a:cubicBezTo>
                    <a:pt x="5138" y="1868"/>
                    <a:pt x="5171" y="1635"/>
                    <a:pt x="5071" y="1435"/>
                  </a:cubicBezTo>
                  <a:cubicBezTo>
                    <a:pt x="4938" y="1201"/>
                    <a:pt x="4671" y="1101"/>
                    <a:pt x="4437" y="1001"/>
                  </a:cubicBezTo>
                  <a:cubicBezTo>
                    <a:pt x="3603" y="668"/>
                    <a:pt x="2803" y="334"/>
                    <a:pt x="19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0"/>
            <p:cNvSpPr/>
            <p:nvPr/>
          </p:nvSpPr>
          <p:spPr>
            <a:xfrm rot="-9899941">
              <a:off x="8695073" y="513247"/>
              <a:ext cx="125664"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0"/>
            <p:cNvSpPr/>
            <p:nvPr/>
          </p:nvSpPr>
          <p:spPr>
            <a:xfrm flipH="1">
              <a:off x="8453102" y="435783"/>
              <a:ext cx="186364" cy="513495"/>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solidFill>
              <a:schemeClr val="accent1"/>
            </a:solid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0"/>
            <p:cNvSpPr/>
            <p:nvPr/>
          </p:nvSpPr>
          <p:spPr>
            <a:xfrm>
              <a:off x="7727496" y="277399"/>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0"/>
            <p:cNvSpPr/>
            <p:nvPr/>
          </p:nvSpPr>
          <p:spPr>
            <a:xfrm rot="-7200047">
              <a:off x="8785796" y="1970740"/>
              <a:ext cx="125668" cy="181819"/>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09950" y="445025"/>
            <a:ext cx="77241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3500"/>
              <a:buFont typeface="Secular One"/>
              <a:buNone/>
              <a:defRPr b="1" sz="3500">
                <a:solidFill>
                  <a:schemeClr val="lt1"/>
                </a:solidFill>
                <a:latin typeface="Secular One"/>
                <a:ea typeface="Secular One"/>
                <a:cs typeface="Secular One"/>
                <a:sym typeface="Secular One"/>
              </a:defRPr>
            </a:lvl1pPr>
            <a:lvl2pPr lvl="1" rtl="0">
              <a:spcBef>
                <a:spcPts val="0"/>
              </a:spcBef>
              <a:spcAft>
                <a:spcPts val="0"/>
              </a:spcAft>
              <a:buClr>
                <a:schemeClr val="lt1"/>
              </a:buClr>
              <a:buSzPts val="4500"/>
              <a:buFont typeface="Amatic SC"/>
              <a:buNone/>
              <a:defRPr b="1" sz="4500">
                <a:solidFill>
                  <a:schemeClr val="lt1"/>
                </a:solidFill>
                <a:latin typeface="Amatic SC"/>
                <a:ea typeface="Amatic SC"/>
                <a:cs typeface="Amatic SC"/>
                <a:sym typeface="Amatic SC"/>
              </a:defRPr>
            </a:lvl2pPr>
            <a:lvl3pPr lvl="2" rtl="0">
              <a:spcBef>
                <a:spcPts val="0"/>
              </a:spcBef>
              <a:spcAft>
                <a:spcPts val="0"/>
              </a:spcAft>
              <a:buClr>
                <a:schemeClr val="lt1"/>
              </a:buClr>
              <a:buSzPts val="4500"/>
              <a:buFont typeface="Amatic SC"/>
              <a:buNone/>
              <a:defRPr b="1" sz="4500">
                <a:solidFill>
                  <a:schemeClr val="lt1"/>
                </a:solidFill>
                <a:latin typeface="Amatic SC"/>
                <a:ea typeface="Amatic SC"/>
                <a:cs typeface="Amatic SC"/>
                <a:sym typeface="Amatic SC"/>
              </a:defRPr>
            </a:lvl3pPr>
            <a:lvl4pPr lvl="3" rtl="0">
              <a:spcBef>
                <a:spcPts val="0"/>
              </a:spcBef>
              <a:spcAft>
                <a:spcPts val="0"/>
              </a:spcAft>
              <a:buClr>
                <a:schemeClr val="lt1"/>
              </a:buClr>
              <a:buSzPts val="4500"/>
              <a:buFont typeface="Amatic SC"/>
              <a:buNone/>
              <a:defRPr b="1" sz="4500">
                <a:solidFill>
                  <a:schemeClr val="lt1"/>
                </a:solidFill>
                <a:latin typeface="Amatic SC"/>
                <a:ea typeface="Amatic SC"/>
                <a:cs typeface="Amatic SC"/>
                <a:sym typeface="Amatic SC"/>
              </a:defRPr>
            </a:lvl4pPr>
            <a:lvl5pPr lvl="4" rtl="0">
              <a:spcBef>
                <a:spcPts val="0"/>
              </a:spcBef>
              <a:spcAft>
                <a:spcPts val="0"/>
              </a:spcAft>
              <a:buClr>
                <a:schemeClr val="lt1"/>
              </a:buClr>
              <a:buSzPts val="4500"/>
              <a:buFont typeface="Amatic SC"/>
              <a:buNone/>
              <a:defRPr b="1" sz="4500">
                <a:solidFill>
                  <a:schemeClr val="lt1"/>
                </a:solidFill>
                <a:latin typeface="Amatic SC"/>
                <a:ea typeface="Amatic SC"/>
                <a:cs typeface="Amatic SC"/>
                <a:sym typeface="Amatic SC"/>
              </a:defRPr>
            </a:lvl5pPr>
            <a:lvl6pPr lvl="5" rtl="0">
              <a:spcBef>
                <a:spcPts val="0"/>
              </a:spcBef>
              <a:spcAft>
                <a:spcPts val="0"/>
              </a:spcAft>
              <a:buClr>
                <a:schemeClr val="lt1"/>
              </a:buClr>
              <a:buSzPts val="4500"/>
              <a:buFont typeface="Amatic SC"/>
              <a:buNone/>
              <a:defRPr b="1" sz="4500">
                <a:solidFill>
                  <a:schemeClr val="lt1"/>
                </a:solidFill>
                <a:latin typeface="Amatic SC"/>
                <a:ea typeface="Amatic SC"/>
                <a:cs typeface="Amatic SC"/>
                <a:sym typeface="Amatic SC"/>
              </a:defRPr>
            </a:lvl6pPr>
            <a:lvl7pPr lvl="6" rtl="0">
              <a:spcBef>
                <a:spcPts val="0"/>
              </a:spcBef>
              <a:spcAft>
                <a:spcPts val="0"/>
              </a:spcAft>
              <a:buClr>
                <a:schemeClr val="lt1"/>
              </a:buClr>
              <a:buSzPts val="4500"/>
              <a:buFont typeface="Amatic SC"/>
              <a:buNone/>
              <a:defRPr b="1" sz="4500">
                <a:solidFill>
                  <a:schemeClr val="lt1"/>
                </a:solidFill>
                <a:latin typeface="Amatic SC"/>
                <a:ea typeface="Amatic SC"/>
                <a:cs typeface="Amatic SC"/>
                <a:sym typeface="Amatic SC"/>
              </a:defRPr>
            </a:lvl7pPr>
            <a:lvl8pPr lvl="7" rtl="0">
              <a:spcBef>
                <a:spcPts val="0"/>
              </a:spcBef>
              <a:spcAft>
                <a:spcPts val="0"/>
              </a:spcAft>
              <a:buClr>
                <a:schemeClr val="lt1"/>
              </a:buClr>
              <a:buSzPts val="4500"/>
              <a:buFont typeface="Amatic SC"/>
              <a:buNone/>
              <a:defRPr b="1" sz="4500">
                <a:solidFill>
                  <a:schemeClr val="lt1"/>
                </a:solidFill>
                <a:latin typeface="Amatic SC"/>
                <a:ea typeface="Amatic SC"/>
                <a:cs typeface="Amatic SC"/>
                <a:sym typeface="Amatic SC"/>
              </a:defRPr>
            </a:lvl8pPr>
            <a:lvl9pPr lvl="8" rtl="0">
              <a:spcBef>
                <a:spcPts val="0"/>
              </a:spcBef>
              <a:spcAft>
                <a:spcPts val="0"/>
              </a:spcAft>
              <a:buClr>
                <a:schemeClr val="lt1"/>
              </a:buClr>
              <a:buSzPts val="4500"/>
              <a:buFont typeface="Amatic SC"/>
              <a:buNone/>
              <a:defRPr b="1" sz="4500">
                <a:solidFill>
                  <a:schemeClr val="lt1"/>
                </a:solidFill>
                <a:latin typeface="Amatic SC"/>
                <a:ea typeface="Amatic SC"/>
                <a:cs typeface="Amatic SC"/>
                <a:sym typeface="Amatic SC"/>
              </a:defRPr>
            </a:lvl9pPr>
          </a:lstStyle>
          <a:p/>
        </p:txBody>
      </p:sp>
      <p:sp>
        <p:nvSpPr>
          <p:cNvPr id="7" name="Google Shape;7;p1"/>
          <p:cNvSpPr txBox="1"/>
          <p:nvPr>
            <p:ph idx="1" type="body"/>
          </p:nvPr>
        </p:nvSpPr>
        <p:spPr>
          <a:xfrm>
            <a:off x="709950" y="1152475"/>
            <a:ext cx="77241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1pPr>
            <a:lvl2pPr indent="-317500" lvl="1" marL="914400" rtl="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2pPr>
            <a:lvl3pPr indent="-317500" lvl="2" marL="1371600" rtl="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3pPr>
            <a:lvl4pPr indent="-317500" lvl="3" marL="1828800" rtl="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4pPr>
            <a:lvl5pPr indent="-317500" lvl="4" marL="2286000" rtl="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5pPr>
            <a:lvl6pPr indent="-317500" lvl="5" marL="2743200" rtl="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6pPr>
            <a:lvl7pPr indent="-317500" lvl="6" marL="3200400" rtl="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7pPr>
            <a:lvl8pPr indent="-317500" lvl="7" marL="3657600" rtl="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8pPr>
            <a:lvl9pPr indent="-317500" lvl="8" marL="4114800" rtl="0">
              <a:lnSpc>
                <a:spcPct val="115000"/>
              </a:lnSpc>
              <a:spcBef>
                <a:spcPts val="1600"/>
              </a:spcBef>
              <a:spcAft>
                <a:spcPts val="1600"/>
              </a:spcAft>
              <a:buClr>
                <a:schemeClr val="lt1"/>
              </a:buClr>
              <a:buSzPts val="1400"/>
              <a:buFont typeface="Open Sans"/>
              <a:buChar char="■"/>
              <a:defRPr>
                <a:solidFill>
                  <a:schemeClr val="lt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324" name="Shape 1324"/>
        <p:cNvGrpSpPr/>
        <p:nvPr/>
      </p:nvGrpSpPr>
      <p:grpSpPr>
        <a:xfrm>
          <a:off x="0" y="0"/>
          <a:ext cx="0" cy="0"/>
          <a:chOff x="0" y="0"/>
          <a:chExt cx="0" cy="0"/>
        </a:xfrm>
      </p:grpSpPr>
      <p:sp>
        <p:nvSpPr>
          <p:cNvPr id="1325" name="Google Shape;1325;p28"/>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326" name="Google Shape;1326;p28"/>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4"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10.png"/><Relationship Id="rId6"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9.png"/><Relationship Id="rId4" Type="http://schemas.openxmlformats.org/officeDocument/2006/relationships/image" Target="../media/image12.png"/><Relationship Id="rId5" Type="http://schemas.openxmlformats.org/officeDocument/2006/relationships/image" Target="../media/image18.png"/><Relationship Id="rId6"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30"/>
          <p:cNvSpPr txBox="1"/>
          <p:nvPr>
            <p:ph type="ctrTitle"/>
          </p:nvPr>
        </p:nvSpPr>
        <p:spPr>
          <a:xfrm>
            <a:off x="745600" y="1993025"/>
            <a:ext cx="5130600" cy="12015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lang="en"/>
              <a:t>2016 Presidential Election Clusterability Analysis</a:t>
            </a:r>
            <a:endParaRPr>
              <a:latin typeface="Secular One"/>
              <a:ea typeface="Secular One"/>
              <a:cs typeface="Secular One"/>
              <a:sym typeface="Secular One"/>
            </a:endParaRPr>
          </a:p>
        </p:txBody>
      </p:sp>
      <p:sp>
        <p:nvSpPr>
          <p:cNvPr id="1333" name="Google Shape;1333;p30"/>
          <p:cNvSpPr txBox="1"/>
          <p:nvPr>
            <p:ph idx="1" type="subTitle"/>
          </p:nvPr>
        </p:nvSpPr>
        <p:spPr>
          <a:xfrm>
            <a:off x="-1348425" y="4500888"/>
            <a:ext cx="4766100" cy="43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Linfeng Wang</a:t>
            </a:r>
            <a:endParaRPr/>
          </a:p>
        </p:txBody>
      </p:sp>
      <p:sp>
        <p:nvSpPr>
          <p:cNvPr id="1334" name="Google Shape;1334;p30"/>
          <p:cNvSpPr txBox="1"/>
          <p:nvPr>
            <p:ph idx="2" type="ctrTitle"/>
          </p:nvPr>
        </p:nvSpPr>
        <p:spPr>
          <a:xfrm>
            <a:off x="722500" y="445623"/>
            <a:ext cx="4757700" cy="15474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lang="en">
                <a:solidFill>
                  <a:schemeClr val="accent4"/>
                </a:solidFill>
              </a:rPr>
              <a:t>U.</a:t>
            </a:r>
            <a:r>
              <a:rPr lang="en">
                <a:solidFill>
                  <a:schemeClr val="accent1"/>
                </a:solidFill>
              </a:rPr>
              <a:t>S.</a:t>
            </a:r>
            <a:r>
              <a:rPr lang="en">
                <a:solidFill>
                  <a:schemeClr val="dk1"/>
                </a:solidFill>
              </a:rPr>
              <a:t>A.</a:t>
            </a:r>
            <a:endParaRPr>
              <a:solidFill>
                <a:schemeClr val="dk1"/>
              </a:solidFill>
            </a:endParaRPr>
          </a:p>
        </p:txBody>
      </p:sp>
      <p:grpSp>
        <p:nvGrpSpPr>
          <p:cNvPr id="1335" name="Google Shape;1335;p30"/>
          <p:cNvGrpSpPr/>
          <p:nvPr/>
        </p:nvGrpSpPr>
        <p:grpSpPr>
          <a:xfrm>
            <a:off x="-2101159" y="3303586"/>
            <a:ext cx="3235569" cy="2661674"/>
            <a:chOff x="7322706" y="3065661"/>
            <a:chExt cx="3235569" cy="2661674"/>
          </a:xfrm>
        </p:grpSpPr>
        <p:grpSp>
          <p:nvGrpSpPr>
            <p:cNvPr id="1336" name="Google Shape;1336;p30"/>
            <p:cNvGrpSpPr/>
            <p:nvPr/>
          </p:nvGrpSpPr>
          <p:grpSpPr>
            <a:xfrm flipH="1" rot="-1799536">
              <a:off x="7856860" y="3967555"/>
              <a:ext cx="2372877" cy="1225851"/>
              <a:chOff x="11864475" y="682500"/>
              <a:chExt cx="2360050" cy="1219225"/>
            </a:xfrm>
          </p:grpSpPr>
          <p:sp>
            <p:nvSpPr>
              <p:cNvPr id="1337" name="Google Shape;1337;p30"/>
              <p:cNvSpPr/>
              <p:nvPr/>
            </p:nvSpPr>
            <p:spPr>
              <a:xfrm>
                <a:off x="13005300" y="682500"/>
                <a:ext cx="46725" cy="447850"/>
              </a:xfrm>
              <a:custGeom>
                <a:rect b="b" l="l" r="r" t="t"/>
                <a:pathLst>
                  <a:path extrusionOk="0" h="17914" w="1869">
                    <a:moveTo>
                      <a:pt x="934" y="1"/>
                    </a:moveTo>
                    <a:cubicBezTo>
                      <a:pt x="401" y="1"/>
                      <a:pt x="0" y="534"/>
                      <a:pt x="0" y="1201"/>
                    </a:cubicBezTo>
                    <a:cubicBezTo>
                      <a:pt x="0" y="1869"/>
                      <a:pt x="401" y="17913"/>
                      <a:pt x="934" y="17913"/>
                    </a:cubicBezTo>
                    <a:cubicBezTo>
                      <a:pt x="1435" y="17913"/>
                      <a:pt x="1868" y="1869"/>
                      <a:pt x="1868" y="1201"/>
                    </a:cubicBezTo>
                    <a:cubicBezTo>
                      <a:pt x="1868" y="534"/>
                      <a:pt x="1435" y="1"/>
                      <a:pt x="9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0"/>
              <p:cNvSpPr/>
              <p:nvPr/>
            </p:nvSpPr>
            <p:spPr>
              <a:xfrm>
                <a:off x="12704250" y="726050"/>
                <a:ext cx="147625" cy="433500"/>
              </a:xfrm>
              <a:custGeom>
                <a:rect b="b" l="l" r="r" t="t"/>
                <a:pathLst>
                  <a:path extrusionOk="0" h="17340" w="5905">
                    <a:moveTo>
                      <a:pt x="962" y="1"/>
                    </a:moveTo>
                    <a:cubicBezTo>
                      <a:pt x="898" y="1"/>
                      <a:pt x="832" y="9"/>
                      <a:pt x="768" y="27"/>
                    </a:cubicBezTo>
                    <a:cubicBezTo>
                      <a:pt x="267" y="160"/>
                      <a:pt x="0" y="794"/>
                      <a:pt x="167" y="1428"/>
                    </a:cubicBezTo>
                    <a:cubicBezTo>
                      <a:pt x="333" y="2092"/>
                      <a:pt x="4865" y="17340"/>
                      <a:pt x="5398" y="17340"/>
                    </a:cubicBezTo>
                    <a:cubicBezTo>
                      <a:pt x="5400" y="17340"/>
                      <a:pt x="5402" y="17340"/>
                      <a:pt x="5404" y="17339"/>
                    </a:cubicBezTo>
                    <a:cubicBezTo>
                      <a:pt x="5905" y="17206"/>
                      <a:pt x="2169" y="1594"/>
                      <a:pt x="1969" y="961"/>
                    </a:cubicBezTo>
                    <a:cubicBezTo>
                      <a:pt x="1823" y="380"/>
                      <a:pt x="1400" y="1"/>
                      <a:pt x="9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0"/>
              <p:cNvSpPr/>
              <p:nvPr/>
            </p:nvSpPr>
            <p:spPr>
              <a:xfrm>
                <a:off x="12426550" y="845850"/>
                <a:ext cx="249375" cy="390500"/>
              </a:xfrm>
              <a:custGeom>
                <a:rect b="b" l="l" r="r" t="t"/>
                <a:pathLst>
                  <a:path extrusionOk="0" h="15620" w="9975">
                    <a:moveTo>
                      <a:pt x="946" y="1"/>
                    </a:moveTo>
                    <a:cubicBezTo>
                      <a:pt x="812" y="1"/>
                      <a:pt x="683" y="34"/>
                      <a:pt x="568" y="105"/>
                    </a:cubicBezTo>
                    <a:cubicBezTo>
                      <a:pt x="101" y="372"/>
                      <a:pt x="1" y="1039"/>
                      <a:pt x="334" y="1606"/>
                    </a:cubicBezTo>
                    <a:cubicBezTo>
                      <a:pt x="664" y="2200"/>
                      <a:pt x="8912" y="15620"/>
                      <a:pt x="9493" y="15620"/>
                    </a:cubicBezTo>
                    <a:cubicBezTo>
                      <a:pt x="9498" y="15620"/>
                      <a:pt x="9503" y="15618"/>
                      <a:pt x="9507" y="15616"/>
                    </a:cubicBezTo>
                    <a:cubicBezTo>
                      <a:pt x="9974" y="15382"/>
                      <a:pt x="2302" y="1272"/>
                      <a:pt x="1969" y="672"/>
                    </a:cubicBezTo>
                    <a:cubicBezTo>
                      <a:pt x="1724" y="255"/>
                      <a:pt x="1317" y="1"/>
                      <a:pt x="9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0"/>
              <p:cNvSpPr/>
              <p:nvPr/>
            </p:nvSpPr>
            <p:spPr>
              <a:xfrm>
                <a:off x="12189725" y="1033600"/>
                <a:ext cx="335250" cy="322975"/>
              </a:xfrm>
              <a:custGeom>
                <a:rect b="b" l="l" r="r" t="t"/>
                <a:pathLst>
                  <a:path extrusionOk="0" h="12919" w="13410">
                    <a:moveTo>
                      <a:pt x="956" y="1"/>
                    </a:moveTo>
                    <a:cubicBezTo>
                      <a:pt x="731" y="1"/>
                      <a:pt x="522" y="78"/>
                      <a:pt x="367" y="234"/>
                    </a:cubicBezTo>
                    <a:cubicBezTo>
                      <a:pt x="0" y="600"/>
                      <a:pt x="67" y="1268"/>
                      <a:pt x="534" y="1735"/>
                    </a:cubicBezTo>
                    <a:cubicBezTo>
                      <a:pt x="1026" y="2194"/>
                      <a:pt x="12300" y="12918"/>
                      <a:pt x="13016" y="12918"/>
                    </a:cubicBezTo>
                    <a:cubicBezTo>
                      <a:pt x="13028" y="12918"/>
                      <a:pt x="13037" y="12915"/>
                      <a:pt x="13043" y="12909"/>
                    </a:cubicBezTo>
                    <a:cubicBezTo>
                      <a:pt x="13410" y="12542"/>
                      <a:pt x="2335" y="901"/>
                      <a:pt x="1868" y="434"/>
                    </a:cubicBezTo>
                    <a:cubicBezTo>
                      <a:pt x="1599" y="145"/>
                      <a:pt x="1263" y="1"/>
                      <a:pt x="9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0"/>
              <p:cNvSpPr/>
              <p:nvPr/>
            </p:nvSpPr>
            <p:spPr>
              <a:xfrm>
                <a:off x="12007925" y="1276300"/>
                <a:ext cx="401125" cy="234775"/>
              </a:xfrm>
              <a:custGeom>
                <a:rect b="b" l="l" r="r" t="t"/>
                <a:pathLst>
                  <a:path extrusionOk="0" h="9391" w="16045">
                    <a:moveTo>
                      <a:pt x="1056" y="1"/>
                    </a:moveTo>
                    <a:cubicBezTo>
                      <a:pt x="712" y="1"/>
                      <a:pt x="406" y="141"/>
                      <a:pt x="267" y="399"/>
                    </a:cubicBezTo>
                    <a:cubicBezTo>
                      <a:pt x="0" y="833"/>
                      <a:pt x="267" y="1467"/>
                      <a:pt x="834" y="1800"/>
                    </a:cubicBezTo>
                    <a:cubicBezTo>
                      <a:pt x="1386" y="2157"/>
                      <a:pt x="14743" y="9390"/>
                      <a:pt x="15725" y="9390"/>
                    </a:cubicBezTo>
                    <a:cubicBezTo>
                      <a:pt x="15753" y="9390"/>
                      <a:pt x="15771" y="9384"/>
                      <a:pt x="15778" y="9372"/>
                    </a:cubicBezTo>
                    <a:cubicBezTo>
                      <a:pt x="16045" y="8905"/>
                      <a:pt x="2335" y="533"/>
                      <a:pt x="1768" y="199"/>
                    </a:cubicBezTo>
                    <a:cubicBezTo>
                      <a:pt x="1539" y="65"/>
                      <a:pt x="1289" y="1"/>
                      <a:pt x="10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0"/>
              <p:cNvSpPr/>
              <p:nvPr/>
            </p:nvSpPr>
            <p:spPr>
              <a:xfrm>
                <a:off x="11897000" y="1556450"/>
                <a:ext cx="439500" cy="132950"/>
              </a:xfrm>
              <a:custGeom>
                <a:rect b="b" l="l" r="r" t="t"/>
                <a:pathLst>
                  <a:path extrusionOk="0" h="5318" w="17580">
                    <a:moveTo>
                      <a:pt x="1109" y="1"/>
                    </a:moveTo>
                    <a:cubicBezTo>
                      <a:pt x="639" y="1"/>
                      <a:pt x="237" y="248"/>
                      <a:pt x="134" y="635"/>
                    </a:cubicBezTo>
                    <a:cubicBezTo>
                      <a:pt x="1" y="1135"/>
                      <a:pt x="401" y="1702"/>
                      <a:pt x="1068" y="1869"/>
                    </a:cubicBezTo>
                    <a:cubicBezTo>
                      <a:pt x="1662" y="2025"/>
                      <a:pt x="15415" y="5317"/>
                      <a:pt x="17247" y="5317"/>
                    </a:cubicBezTo>
                    <a:cubicBezTo>
                      <a:pt x="17369" y="5317"/>
                      <a:pt x="17438" y="5303"/>
                      <a:pt x="17447" y="5271"/>
                    </a:cubicBezTo>
                    <a:cubicBezTo>
                      <a:pt x="17580" y="4771"/>
                      <a:pt x="2202" y="234"/>
                      <a:pt x="1535" y="68"/>
                    </a:cubicBezTo>
                    <a:cubicBezTo>
                      <a:pt x="1391" y="22"/>
                      <a:pt x="1247" y="1"/>
                      <a:pt x="1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0"/>
              <p:cNvSpPr/>
              <p:nvPr/>
            </p:nvSpPr>
            <p:spPr>
              <a:xfrm>
                <a:off x="11864475" y="1855000"/>
                <a:ext cx="447850" cy="46725"/>
              </a:xfrm>
              <a:custGeom>
                <a:rect b="b" l="l" r="r" t="t"/>
                <a:pathLst>
                  <a:path extrusionOk="0" h="1869" w="17914">
                    <a:moveTo>
                      <a:pt x="1202" y="1"/>
                    </a:moveTo>
                    <a:cubicBezTo>
                      <a:pt x="535" y="1"/>
                      <a:pt x="1" y="434"/>
                      <a:pt x="1" y="935"/>
                    </a:cubicBezTo>
                    <a:cubicBezTo>
                      <a:pt x="1" y="1469"/>
                      <a:pt x="535" y="1869"/>
                      <a:pt x="1202" y="1869"/>
                    </a:cubicBezTo>
                    <a:cubicBezTo>
                      <a:pt x="1869" y="1869"/>
                      <a:pt x="17914" y="1469"/>
                      <a:pt x="17914" y="935"/>
                    </a:cubicBezTo>
                    <a:cubicBezTo>
                      <a:pt x="17914" y="434"/>
                      <a:pt x="1869" y="1"/>
                      <a:pt x="12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0"/>
              <p:cNvSpPr/>
              <p:nvPr/>
            </p:nvSpPr>
            <p:spPr>
              <a:xfrm>
                <a:off x="13776675" y="1823325"/>
                <a:ext cx="447850" cy="46725"/>
              </a:xfrm>
              <a:custGeom>
                <a:rect b="b" l="l" r="r" t="t"/>
                <a:pathLst>
                  <a:path extrusionOk="0" h="1869" w="17914">
                    <a:moveTo>
                      <a:pt x="16713" y="0"/>
                    </a:moveTo>
                    <a:cubicBezTo>
                      <a:pt x="16046" y="0"/>
                      <a:pt x="1" y="401"/>
                      <a:pt x="1" y="934"/>
                    </a:cubicBezTo>
                    <a:cubicBezTo>
                      <a:pt x="1" y="1435"/>
                      <a:pt x="16046" y="1868"/>
                      <a:pt x="16713" y="1868"/>
                    </a:cubicBezTo>
                    <a:cubicBezTo>
                      <a:pt x="17380" y="1868"/>
                      <a:pt x="17914" y="1435"/>
                      <a:pt x="17914" y="934"/>
                    </a:cubicBezTo>
                    <a:cubicBezTo>
                      <a:pt x="17914" y="401"/>
                      <a:pt x="17380" y="0"/>
                      <a:pt x="167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0"/>
              <p:cNvSpPr/>
              <p:nvPr/>
            </p:nvSpPr>
            <p:spPr>
              <a:xfrm>
                <a:off x="13744150" y="1525200"/>
                <a:ext cx="439500" cy="133350"/>
              </a:xfrm>
              <a:custGeom>
                <a:rect b="b" l="l" r="r" t="t"/>
                <a:pathLst>
                  <a:path extrusionOk="0" h="5334" w="17580">
                    <a:moveTo>
                      <a:pt x="16425" y="0"/>
                    </a:moveTo>
                    <a:cubicBezTo>
                      <a:pt x="16301" y="0"/>
                      <a:pt x="16173" y="16"/>
                      <a:pt x="16046" y="50"/>
                    </a:cubicBezTo>
                    <a:cubicBezTo>
                      <a:pt x="15379" y="250"/>
                      <a:pt x="1" y="4787"/>
                      <a:pt x="134" y="5287"/>
                    </a:cubicBezTo>
                    <a:cubicBezTo>
                      <a:pt x="143" y="5319"/>
                      <a:pt x="212" y="5333"/>
                      <a:pt x="334" y="5333"/>
                    </a:cubicBezTo>
                    <a:cubicBezTo>
                      <a:pt x="2166" y="5333"/>
                      <a:pt x="15919" y="2041"/>
                      <a:pt x="16513" y="1885"/>
                    </a:cubicBezTo>
                    <a:cubicBezTo>
                      <a:pt x="17146" y="1685"/>
                      <a:pt x="17580" y="1151"/>
                      <a:pt x="17447" y="651"/>
                    </a:cubicBezTo>
                    <a:cubicBezTo>
                      <a:pt x="17340" y="251"/>
                      <a:pt x="16915" y="0"/>
                      <a:pt x="1642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0"/>
              <p:cNvSpPr/>
              <p:nvPr/>
            </p:nvSpPr>
            <p:spPr>
              <a:xfrm>
                <a:off x="13664100" y="1248350"/>
                <a:ext cx="401150" cy="234425"/>
              </a:xfrm>
              <a:custGeom>
                <a:rect b="b" l="l" r="r" t="t"/>
                <a:pathLst>
                  <a:path extrusionOk="0" h="9377" w="16046">
                    <a:moveTo>
                      <a:pt x="14970" y="1"/>
                    </a:moveTo>
                    <a:cubicBezTo>
                      <a:pt x="14737" y="1"/>
                      <a:pt x="14485" y="62"/>
                      <a:pt x="14244" y="183"/>
                    </a:cubicBezTo>
                    <a:cubicBezTo>
                      <a:pt x="13677" y="517"/>
                      <a:pt x="1" y="8923"/>
                      <a:pt x="234" y="9356"/>
                    </a:cubicBezTo>
                    <a:cubicBezTo>
                      <a:pt x="242" y="9370"/>
                      <a:pt x="262" y="9377"/>
                      <a:pt x="293" y="9377"/>
                    </a:cubicBezTo>
                    <a:cubicBezTo>
                      <a:pt x="1322" y="9377"/>
                      <a:pt x="14628" y="2141"/>
                      <a:pt x="15178" y="1817"/>
                    </a:cubicBezTo>
                    <a:cubicBezTo>
                      <a:pt x="15779" y="1484"/>
                      <a:pt x="16045" y="850"/>
                      <a:pt x="15779" y="416"/>
                    </a:cubicBezTo>
                    <a:cubicBezTo>
                      <a:pt x="15619" y="137"/>
                      <a:pt x="15316" y="1"/>
                      <a:pt x="1497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0"/>
              <p:cNvSpPr/>
              <p:nvPr/>
            </p:nvSpPr>
            <p:spPr>
              <a:xfrm>
                <a:off x="13541525" y="1011025"/>
                <a:ext cx="335250" cy="323025"/>
              </a:xfrm>
              <a:custGeom>
                <a:rect b="b" l="l" r="r" t="t"/>
                <a:pathLst>
                  <a:path extrusionOk="0" h="12921" w="13410">
                    <a:moveTo>
                      <a:pt x="12442" y="0"/>
                    </a:moveTo>
                    <a:cubicBezTo>
                      <a:pt x="12139" y="0"/>
                      <a:pt x="11808" y="137"/>
                      <a:pt x="11542" y="403"/>
                    </a:cubicBezTo>
                    <a:cubicBezTo>
                      <a:pt x="11041" y="903"/>
                      <a:pt x="0" y="12545"/>
                      <a:pt x="367" y="12912"/>
                    </a:cubicBezTo>
                    <a:cubicBezTo>
                      <a:pt x="373" y="12918"/>
                      <a:pt x="382" y="12921"/>
                      <a:pt x="394" y="12921"/>
                    </a:cubicBezTo>
                    <a:cubicBezTo>
                      <a:pt x="1110" y="12921"/>
                      <a:pt x="12383" y="2196"/>
                      <a:pt x="12843" y="1737"/>
                    </a:cubicBezTo>
                    <a:cubicBezTo>
                      <a:pt x="13310" y="1270"/>
                      <a:pt x="13410" y="603"/>
                      <a:pt x="13043" y="236"/>
                    </a:cubicBezTo>
                    <a:cubicBezTo>
                      <a:pt x="12885" y="78"/>
                      <a:pt x="12671" y="0"/>
                      <a:pt x="1244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0"/>
              <p:cNvSpPr/>
              <p:nvPr/>
            </p:nvSpPr>
            <p:spPr>
              <a:xfrm>
                <a:off x="13385575" y="830000"/>
                <a:ext cx="248525" cy="390500"/>
              </a:xfrm>
              <a:custGeom>
                <a:rect b="b" l="l" r="r" t="t"/>
                <a:pathLst>
                  <a:path extrusionOk="0" h="15620" w="9941">
                    <a:moveTo>
                      <a:pt x="9009" y="1"/>
                    </a:moveTo>
                    <a:cubicBezTo>
                      <a:pt x="8625" y="1"/>
                      <a:pt x="8218" y="255"/>
                      <a:pt x="7973" y="672"/>
                    </a:cubicBezTo>
                    <a:cubicBezTo>
                      <a:pt x="7639" y="1239"/>
                      <a:pt x="0" y="15349"/>
                      <a:pt x="434" y="15616"/>
                    </a:cubicBezTo>
                    <a:cubicBezTo>
                      <a:pt x="438" y="15619"/>
                      <a:pt x="444" y="15620"/>
                      <a:pt x="450" y="15620"/>
                    </a:cubicBezTo>
                    <a:cubicBezTo>
                      <a:pt x="1062" y="15620"/>
                      <a:pt x="9277" y="2168"/>
                      <a:pt x="9607" y="1606"/>
                    </a:cubicBezTo>
                    <a:cubicBezTo>
                      <a:pt x="9941" y="1039"/>
                      <a:pt x="9841" y="338"/>
                      <a:pt x="9407" y="105"/>
                    </a:cubicBezTo>
                    <a:cubicBezTo>
                      <a:pt x="9283" y="34"/>
                      <a:pt x="9147" y="1"/>
                      <a:pt x="90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0"/>
              <p:cNvSpPr/>
              <p:nvPr/>
            </p:nvSpPr>
            <p:spPr>
              <a:xfrm>
                <a:off x="13206275" y="717725"/>
                <a:ext cx="146800" cy="433500"/>
              </a:xfrm>
              <a:custGeom>
                <a:rect b="b" l="l" r="r" t="t"/>
                <a:pathLst>
                  <a:path extrusionOk="0" h="17340" w="5872">
                    <a:moveTo>
                      <a:pt x="4941" y="0"/>
                    </a:moveTo>
                    <a:cubicBezTo>
                      <a:pt x="4497" y="0"/>
                      <a:pt x="4049" y="379"/>
                      <a:pt x="3903" y="960"/>
                    </a:cubicBezTo>
                    <a:cubicBezTo>
                      <a:pt x="3737" y="1594"/>
                      <a:pt x="1" y="17205"/>
                      <a:pt x="501" y="17338"/>
                    </a:cubicBezTo>
                    <a:cubicBezTo>
                      <a:pt x="503" y="17339"/>
                      <a:pt x="505" y="17339"/>
                      <a:pt x="507" y="17339"/>
                    </a:cubicBezTo>
                    <a:cubicBezTo>
                      <a:pt x="1007" y="17339"/>
                      <a:pt x="5539" y="2091"/>
                      <a:pt x="5705" y="1427"/>
                    </a:cubicBezTo>
                    <a:cubicBezTo>
                      <a:pt x="5871" y="793"/>
                      <a:pt x="5638" y="159"/>
                      <a:pt x="5138" y="26"/>
                    </a:cubicBezTo>
                    <a:cubicBezTo>
                      <a:pt x="5073" y="9"/>
                      <a:pt x="5007" y="0"/>
                      <a:pt x="49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0" name="Google Shape;1350;p30"/>
            <p:cNvGrpSpPr/>
            <p:nvPr/>
          </p:nvGrpSpPr>
          <p:grpSpPr>
            <a:xfrm flipH="1" rot="-1799536">
              <a:off x="7469401" y="3708969"/>
              <a:ext cx="2942179" cy="1375058"/>
              <a:chOff x="11578450" y="398700"/>
              <a:chExt cx="2926275" cy="1367625"/>
            </a:xfrm>
          </p:grpSpPr>
          <p:sp>
            <p:nvSpPr>
              <p:cNvPr id="1351" name="Google Shape;1351;p30"/>
              <p:cNvSpPr/>
              <p:nvPr/>
            </p:nvSpPr>
            <p:spPr>
              <a:xfrm>
                <a:off x="13127050" y="398700"/>
                <a:ext cx="115950" cy="554875"/>
              </a:xfrm>
              <a:custGeom>
                <a:rect b="b" l="l" r="r" t="t"/>
                <a:pathLst>
                  <a:path extrusionOk="0" h="22195" w="4638">
                    <a:moveTo>
                      <a:pt x="3398" y="0"/>
                    </a:moveTo>
                    <a:cubicBezTo>
                      <a:pt x="2817" y="0"/>
                      <a:pt x="2295" y="573"/>
                      <a:pt x="2202" y="1345"/>
                    </a:cubicBezTo>
                    <a:cubicBezTo>
                      <a:pt x="2102" y="2179"/>
                      <a:pt x="1" y="22127"/>
                      <a:pt x="634" y="22194"/>
                    </a:cubicBezTo>
                    <a:cubicBezTo>
                      <a:pt x="636" y="22194"/>
                      <a:pt x="638" y="22194"/>
                      <a:pt x="639" y="22194"/>
                    </a:cubicBezTo>
                    <a:cubicBezTo>
                      <a:pt x="1317" y="22194"/>
                      <a:pt x="4404" y="2477"/>
                      <a:pt x="4504" y="1646"/>
                    </a:cubicBezTo>
                    <a:cubicBezTo>
                      <a:pt x="4637" y="845"/>
                      <a:pt x="4204" y="78"/>
                      <a:pt x="3536" y="11"/>
                    </a:cubicBezTo>
                    <a:cubicBezTo>
                      <a:pt x="3490" y="4"/>
                      <a:pt x="3444" y="0"/>
                      <a:pt x="33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0"/>
              <p:cNvSpPr/>
              <p:nvPr/>
            </p:nvSpPr>
            <p:spPr>
              <a:xfrm>
                <a:off x="12804325" y="404525"/>
                <a:ext cx="115925" cy="554875"/>
              </a:xfrm>
              <a:custGeom>
                <a:rect b="b" l="l" r="r" t="t"/>
                <a:pathLst>
                  <a:path extrusionOk="0" h="22195" w="4637">
                    <a:moveTo>
                      <a:pt x="1207" y="1"/>
                    </a:moveTo>
                    <a:cubicBezTo>
                      <a:pt x="1161" y="1"/>
                      <a:pt x="1114" y="4"/>
                      <a:pt x="1068" y="12"/>
                    </a:cubicBezTo>
                    <a:cubicBezTo>
                      <a:pt x="434" y="78"/>
                      <a:pt x="0" y="812"/>
                      <a:pt x="134" y="1646"/>
                    </a:cubicBezTo>
                    <a:cubicBezTo>
                      <a:pt x="234" y="2479"/>
                      <a:pt x="3359" y="22194"/>
                      <a:pt x="4000" y="22194"/>
                    </a:cubicBezTo>
                    <a:cubicBezTo>
                      <a:pt x="4001" y="22194"/>
                      <a:pt x="4002" y="22194"/>
                      <a:pt x="4003" y="22194"/>
                    </a:cubicBezTo>
                    <a:cubicBezTo>
                      <a:pt x="4637" y="22094"/>
                      <a:pt x="2535" y="2180"/>
                      <a:pt x="2435" y="1346"/>
                    </a:cubicBezTo>
                    <a:cubicBezTo>
                      <a:pt x="2343" y="573"/>
                      <a:pt x="1792" y="1"/>
                      <a:pt x="1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0"/>
              <p:cNvSpPr/>
              <p:nvPr/>
            </p:nvSpPr>
            <p:spPr>
              <a:xfrm>
                <a:off x="12440725" y="507475"/>
                <a:ext cx="250200" cy="518675"/>
              </a:xfrm>
              <a:custGeom>
                <a:rect b="b" l="l" r="r" t="t"/>
                <a:pathLst>
                  <a:path extrusionOk="0" h="20747" w="10008">
                    <a:moveTo>
                      <a:pt x="1145" y="0"/>
                    </a:moveTo>
                    <a:cubicBezTo>
                      <a:pt x="1027" y="0"/>
                      <a:pt x="911" y="20"/>
                      <a:pt x="801" y="63"/>
                    </a:cubicBezTo>
                    <a:cubicBezTo>
                      <a:pt x="234" y="330"/>
                      <a:pt x="1" y="1131"/>
                      <a:pt x="334" y="1898"/>
                    </a:cubicBezTo>
                    <a:cubicBezTo>
                      <a:pt x="633" y="2693"/>
                      <a:pt x="8704" y="20747"/>
                      <a:pt x="9395" y="20747"/>
                    </a:cubicBezTo>
                    <a:cubicBezTo>
                      <a:pt x="9399" y="20747"/>
                      <a:pt x="9404" y="20746"/>
                      <a:pt x="9407" y="20745"/>
                    </a:cubicBezTo>
                    <a:cubicBezTo>
                      <a:pt x="10008" y="20511"/>
                      <a:pt x="2803" y="1798"/>
                      <a:pt x="2469" y="1031"/>
                    </a:cubicBezTo>
                    <a:cubicBezTo>
                      <a:pt x="2224" y="404"/>
                      <a:pt x="1667" y="0"/>
                      <a:pt x="1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0"/>
              <p:cNvSpPr/>
              <p:nvPr/>
            </p:nvSpPr>
            <p:spPr>
              <a:xfrm>
                <a:off x="12118000" y="701550"/>
                <a:ext cx="366125" cy="448975"/>
              </a:xfrm>
              <a:custGeom>
                <a:rect b="b" l="l" r="r" t="t"/>
                <a:pathLst>
                  <a:path extrusionOk="0" h="17959" w="14645">
                    <a:moveTo>
                      <a:pt x="1130" y="1"/>
                    </a:moveTo>
                    <a:cubicBezTo>
                      <a:pt x="903" y="1"/>
                      <a:pt x="686" y="67"/>
                      <a:pt x="501" y="206"/>
                    </a:cubicBezTo>
                    <a:cubicBezTo>
                      <a:pt x="0" y="573"/>
                      <a:pt x="0" y="1440"/>
                      <a:pt x="501" y="2107"/>
                    </a:cubicBezTo>
                    <a:cubicBezTo>
                      <a:pt x="995" y="2767"/>
                      <a:pt x="13350" y="17958"/>
                      <a:pt x="14121" y="17958"/>
                    </a:cubicBezTo>
                    <a:cubicBezTo>
                      <a:pt x="14131" y="17958"/>
                      <a:pt x="14138" y="17956"/>
                      <a:pt x="14144" y="17952"/>
                    </a:cubicBezTo>
                    <a:cubicBezTo>
                      <a:pt x="14644" y="17552"/>
                      <a:pt x="2869" y="1340"/>
                      <a:pt x="2369" y="673"/>
                    </a:cubicBezTo>
                    <a:cubicBezTo>
                      <a:pt x="2020" y="237"/>
                      <a:pt x="1558" y="1"/>
                      <a:pt x="11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0"/>
              <p:cNvSpPr/>
              <p:nvPr/>
            </p:nvSpPr>
            <p:spPr>
              <a:xfrm>
                <a:off x="11852800" y="972500"/>
                <a:ext cx="463700" cy="350100"/>
              </a:xfrm>
              <a:custGeom>
                <a:rect b="b" l="l" r="r" t="t"/>
                <a:pathLst>
                  <a:path extrusionOk="0" h="14004" w="18548">
                    <a:moveTo>
                      <a:pt x="1252" y="1"/>
                    </a:moveTo>
                    <a:cubicBezTo>
                      <a:pt x="910" y="1"/>
                      <a:pt x="601" y="126"/>
                      <a:pt x="401" y="376"/>
                    </a:cubicBezTo>
                    <a:cubicBezTo>
                      <a:pt x="1" y="910"/>
                      <a:pt x="234" y="1710"/>
                      <a:pt x="901" y="2244"/>
                    </a:cubicBezTo>
                    <a:cubicBezTo>
                      <a:pt x="1521" y="2733"/>
                      <a:pt x="17068" y="14003"/>
                      <a:pt x="18100" y="14003"/>
                    </a:cubicBezTo>
                    <a:cubicBezTo>
                      <a:pt x="18123" y="14003"/>
                      <a:pt x="18139" y="13997"/>
                      <a:pt x="18147" y="13986"/>
                    </a:cubicBezTo>
                    <a:cubicBezTo>
                      <a:pt x="18547" y="13485"/>
                      <a:pt x="2970" y="876"/>
                      <a:pt x="2302" y="376"/>
                    </a:cubicBezTo>
                    <a:cubicBezTo>
                      <a:pt x="1969" y="126"/>
                      <a:pt x="1594" y="1"/>
                      <a:pt x="1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0"/>
              <p:cNvSpPr/>
              <p:nvPr/>
            </p:nvSpPr>
            <p:spPr>
              <a:xfrm>
                <a:off x="11669350" y="1301625"/>
                <a:ext cx="528725" cy="231475"/>
              </a:xfrm>
              <a:custGeom>
                <a:rect b="b" l="l" r="r" t="t"/>
                <a:pathLst>
                  <a:path extrusionOk="0" h="9259" w="21149">
                    <a:moveTo>
                      <a:pt x="1353" y="1"/>
                    </a:moveTo>
                    <a:cubicBezTo>
                      <a:pt x="840" y="1"/>
                      <a:pt x="395" y="240"/>
                      <a:pt x="234" y="654"/>
                    </a:cubicBezTo>
                    <a:cubicBezTo>
                      <a:pt x="0" y="1254"/>
                      <a:pt x="401" y="1988"/>
                      <a:pt x="1168" y="2322"/>
                    </a:cubicBezTo>
                    <a:cubicBezTo>
                      <a:pt x="1906" y="2610"/>
                      <a:pt x="19283" y="9259"/>
                      <a:pt x="20810" y="9259"/>
                    </a:cubicBezTo>
                    <a:cubicBezTo>
                      <a:pt x="20871" y="9259"/>
                      <a:pt x="20906" y="9248"/>
                      <a:pt x="20915" y="9227"/>
                    </a:cubicBezTo>
                    <a:cubicBezTo>
                      <a:pt x="21149" y="8626"/>
                      <a:pt x="2836" y="487"/>
                      <a:pt x="2068" y="153"/>
                    </a:cubicBezTo>
                    <a:cubicBezTo>
                      <a:pt x="1830" y="50"/>
                      <a:pt x="1584" y="1"/>
                      <a:pt x="13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0"/>
              <p:cNvSpPr/>
              <p:nvPr/>
            </p:nvSpPr>
            <p:spPr>
              <a:xfrm>
                <a:off x="11578450" y="1666175"/>
                <a:ext cx="559575" cy="100150"/>
              </a:xfrm>
              <a:custGeom>
                <a:rect b="b" l="l" r="r" t="t"/>
                <a:pathLst>
                  <a:path extrusionOk="0" h="4006" w="22383">
                    <a:moveTo>
                      <a:pt x="1504" y="1"/>
                    </a:moveTo>
                    <a:cubicBezTo>
                      <a:pt x="793" y="1"/>
                      <a:pt x="161" y="410"/>
                      <a:pt x="100" y="982"/>
                    </a:cubicBezTo>
                    <a:cubicBezTo>
                      <a:pt x="0" y="1616"/>
                      <a:pt x="601" y="2217"/>
                      <a:pt x="1435" y="2350"/>
                    </a:cubicBezTo>
                    <a:cubicBezTo>
                      <a:pt x="2158" y="2437"/>
                      <a:pt x="17268" y="4005"/>
                      <a:pt x="21301" y="4005"/>
                    </a:cubicBezTo>
                    <a:cubicBezTo>
                      <a:pt x="21917" y="4005"/>
                      <a:pt x="22274" y="3969"/>
                      <a:pt x="22283" y="3885"/>
                    </a:cubicBezTo>
                    <a:cubicBezTo>
                      <a:pt x="22383" y="3251"/>
                      <a:pt x="2569" y="149"/>
                      <a:pt x="1735" y="15"/>
                    </a:cubicBezTo>
                    <a:cubicBezTo>
                      <a:pt x="1658" y="5"/>
                      <a:pt x="1580" y="1"/>
                      <a:pt x="15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0"/>
              <p:cNvSpPr/>
              <p:nvPr/>
            </p:nvSpPr>
            <p:spPr>
              <a:xfrm>
                <a:off x="13945975" y="1625075"/>
                <a:ext cx="558750" cy="100325"/>
              </a:xfrm>
              <a:custGeom>
                <a:rect b="b" l="l" r="r" t="t"/>
                <a:pathLst>
                  <a:path extrusionOk="0" h="4013" w="22350">
                    <a:moveTo>
                      <a:pt x="20916" y="0"/>
                    </a:moveTo>
                    <a:cubicBezTo>
                      <a:pt x="20818" y="0"/>
                      <a:pt x="20717" y="8"/>
                      <a:pt x="20615" y="25"/>
                    </a:cubicBezTo>
                    <a:cubicBezTo>
                      <a:pt x="19781" y="125"/>
                      <a:pt x="0" y="3260"/>
                      <a:pt x="67" y="3894"/>
                    </a:cubicBezTo>
                    <a:cubicBezTo>
                      <a:pt x="80" y="3977"/>
                      <a:pt x="431" y="4013"/>
                      <a:pt x="1034" y="4013"/>
                    </a:cubicBezTo>
                    <a:cubicBezTo>
                      <a:pt x="5044" y="4013"/>
                      <a:pt x="20190" y="2413"/>
                      <a:pt x="20915" y="2326"/>
                    </a:cubicBezTo>
                    <a:cubicBezTo>
                      <a:pt x="21749" y="2226"/>
                      <a:pt x="22350" y="1626"/>
                      <a:pt x="22250" y="959"/>
                    </a:cubicBezTo>
                    <a:cubicBezTo>
                      <a:pt x="22191" y="402"/>
                      <a:pt x="21619" y="0"/>
                      <a:pt x="209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30"/>
              <p:cNvSpPr/>
              <p:nvPr/>
            </p:nvSpPr>
            <p:spPr>
              <a:xfrm>
                <a:off x="13874250" y="1263275"/>
                <a:ext cx="529575" cy="231550"/>
              </a:xfrm>
              <a:custGeom>
                <a:rect b="b" l="l" r="r" t="t"/>
                <a:pathLst>
                  <a:path extrusionOk="0" h="9262" w="21183">
                    <a:moveTo>
                      <a:pt x="19797" y="0"/>
                    </a:moveTo>
                    <a:cubicBezTo>
                      <a:pt x="19565" y="0"/>
                      <a:pt x="19320" y="49"/>
                      <a:pt x="19081" y="153"/>
                    </a:cubicBezTo>
                    <a:cubicBezTo>
                      <a:pt x="18314" y="453"/>
                      <a:pt x="1" y="8626"/>
                      <a:pt x="267" y="9226"/>
                    </a:cubicBezTo>
                    <a:cubicBezTo>
                      <a:pt x="277" y="9250"/>
                      <a:pt x="316" y="9262"/>
                      <a:pt x="382" y="9262"/>
                    </a:cubicBezTo>
                    <a:cubicBezTo>
                      <a:pt x="1968" y="9262"/>
                      <a:pt x="19245" y="2608"/>
                      <a:pt x="19982" y="2288"/>
                    </a:cubicBezTo>
                    <a:cubicBezTo>
                      <a:pt x="20749" y="1988"/>
                      <a:pt x="21182" y="1220"/>
                      <a:pt x="20949" y="653"/>
                    </a:cubicBezTo>
                    <a:cubicBezTo>
                      <a:pt x="20765" y="240"/>
                      <a:pt x="20312" y="0"/>
                      <a:pt x="19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0"/>
              <p:cNvSpPr/>
              <p:nvPr/>
            </p:nvSpPr>
            <p:spPr>
              <a:xfrm>
                <a:off x="13747500" y="939150"/>
                <a:ext cx="462850" cy="350875"/>
              </a:xfrm>
              <a:custGeom>
                <a:rect b="b" l="l" r="r" t="t"/>
                <a:pathLst>
                  <a:path extrusionOk="0" h="14035" w="18514">
                    <a:moveTo>
                      <a:pt x="17263" y="0"/>
                    </a:moveTo>
                    <a:cubicBezTo>
                      <a:pt x="16921" y="0"/>
                      <a:pt x="16545" y="125"/>
                      <a:pt x="16212" y="376"/>
                    </a:cubicBezTo>
                    <a:cubicBezTo>
                      <a:pt x="15545" y="876"/>
                      <a:pt x="0" y="13518"/>
                      <a:pt x="367" y="14019"/>
                    </a:cubicBezTo>
                    <a:cubicBezTo>
                      <a:pt x="376" y="14029"/>
                      <a:pt x="391" y="14034"/>
                      <a:pt x="412" y="14034"/>
                    </a:cubicBezTo>
                    <a:cubicBezTo>
                      <a:pt x="1435" y="14034"/>
                      <a:pt x="16993" y="2734"/>
                      <a:pt x="17646" y="2244"/>
                    </a:cubicBezTo>
                    <a:cubicBezTo>
                      <a:pt x="18313" y="1710"/>
                      <a:pt x="18514" y="909"/>
                      <a:pt x="18113" y="376"/>
                    </a:cubicBezTo>
                    <a:cubicBezTo>
                      <a:pt x="17913" y="125"/>
                      <a:pt x="17605" y="0"/>
                      <a:pt x="17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0"/>
              <p:cNvSpPr/>
              <p:nvPr/>
            </p:nvSpPr>
            <p:spPr>
              <a:xfrm>
                <a:off x="13571525" y="675925"/>
                <a:ext cx="366125" cy="448775"/>
              </a:xfrm>
              <a:custGeom>
                <a:rect b="b" l="l" r="r" t="t"/>
                <a:pathLst>
                  <a:path extrusionOk="0" h="17951" w="14645">
                    <a:moveTo>
                      <a:pt x="13524" y="0"/>
                    </a:moveTo>
                    <a:cubicBezTo>
                      <a:pt x="13092" y="0"/>
                      <a:pt x="12610" y="252"/>
                      <a:pt x="12276" y="697"/>
                    </a:cubicBezTo>
                    <a:cubicBezTo>
                      <a:pt x="11776" y="1331"/>
                      <a:pt x="1" y="17576"/>
                      <a:pt x="501" y="17943"/>
                    </a:cubicBezTo>
                    <a:cubicBezTo>
                      <a:pt x="508" y="17948"/>
                      <a:pt x="517" y="17951"/>
                      <a:pt x="527" y="17951"/>
                    </a:cubicBezTo>
                    <a:cubicBezTo>
                      <a:pt x="1352" y="17951"/>
                      <a:pt x="13617" y="2757"/>
                      <a:pt x="14144" y="2098"/>
                    </a:cubicBezTo>
                    <a:cubicBezTo>
                      <a:pt x="14645" y="1431"/>
                      <a:pt x="14645" y="597"/>
                      <a:pt x="14111" y="197"/>
                    </a:cubicBezTo>
                    <a:cubicBezTo>
                      <a:pt x="13944" y="63"/>
                      <a:pt x="13740" y="0"/>
                      <a:pt x="135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0"/>
              <p:cNvSpPr/>
              <p:nvPr/>
            </p:nvSpPr>
            <p:spPr>
              <a:xfrm>
                <a:off x="13360550" y="491550"/>
                <a:ext cx="248525" cy="518775"/>
              </a:xfrm>
              <a:custGeom>
                <a:rect b="b" l="l" r="r" t="t"/>
                <a:pathLst>
                  <a:path extrusionOk="0" h="20751" w="9941">
                    <a:moveTo>
                      <a:pt x="8786" y="0"/>
                    </a:moveTo>
                    <a:cubicBezTo>
                      <a:pt x="8274" y="0"/>
                      <a:pt x="7742" y="386"/>
                      <a:pt x="7473" y="1034"/>
                    </a:cubicBezTo>
                    <a:cubicBezTo>
                      <a:pt x="7172" y="1801"/>
                      <a:pt x="1" y="20514"/>
                      <a:pt x="568" y="20748"/>
                    </a:cubicBezTo>
                    <a:cubicBezTo>
                      <a:pt x="571" y="20749"/>
                      <a:pt x="576" y="20750"/>
                      <a:pt x="580" y="20750"/>
                    </a:cubicBezTo>
                    <a:cubicBezTo>
                      <a:pt x="1271" y="20750"/>
                      <a:pt x="9309" y="2664"/>
                      <a:pt x="9641" y="1901"/>
                    </a:cubicBezTo>
                    <a:cubicBezTo>
                      <a:pt x="9941" y="1134"/>
                      <a:pt x="9741" y="300"/>
                      <a:pt x="9140" y="67"/>
                    </a:cubicBezTo>
                    <a:cubicBezTo>
                      <a:pt x="9026" y="22"/>
                      <a:pt x="8906" y="0"/>
                      <a:pt x="87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3" name="Google Shape;1363;p30"/>
            <p:cNvGrpSpPr/>
            <p:nvPr/>
          </p:nvGrpSpPr>
          <p:grpSpPr>
            <a:xfrm flipH="1" rot="-1712129">
              <a:off x="8245653" y="4321827"/>
              <a:ext cx="1900083" cy="981601"/>
              <a:chOff x="11864475" y="682500"/>
              <a:chExt cx="2360050" cy="1219225"/>
            </a:xfrm>
          </p:grpSpPr>
          <p:sp>
            <p:nvSpPr>
              <p:cNvPr id="1364" name="Google Shape;1364;p30"/>
              <p:cNvSpPr/>
              <p:nvPr/>
            </p:nvSpPr>
            <p:spPr>
              <a:xfrm>
                <a:off x="13005300" y="682500"/>
                <a:ext cx="46725" cy="447850"/>
              </a:xfrm>
              <a:custGeom>
                <a:rect b="b" l="l" r="r" t="t"/>
                <a:pathLst>
                  <a:path extrusionOk="0" h="17914" w="1869">
                    <a:moveTo>
                      <a:pt x="934" y="1"/>
                    </a:moveTo>
                    <a:cubicBezTo>
                      <a:pt x="401" y="1"/>
                      <a:pt x="0" y="534"/>
                      <a:pt x="0" y="1201"/>
                    </a:cubicBezTo>
                    <a:cubicBezTo>
                      <a:pt x="0" y="1869"/>
                      <a:pt x="401" y="17913"/>
                      <a:pt x="934" y="17913"/>
                    </a:cubicBezTo>
                    <a:cubicBezTo>
                      <a:pt x="1435" y="17913"/>
                      <a:pt x="1868" y="1869"/>
                      <a:pt x="1868" y="1201"/>
                    </a:cubicBezTo>
                    <a:cubicBezTo>
                      <a:pt x="1868" y="534"/>
                      <a:pt x="1435" y="1"/>
                      <a:pt x="9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0"/>
              <p:cNvSpPr/>
              <p:nvPr/>
            </p:nvSpPr>
            <p:spPr>
              <a:xfrm>
                <a:off x="12704250" y="726050"/>
                <a:ext cx="147625" cy="433500"/>
              </a:xfrm>
              <a:custGeom>
                <a:rect b="b" l="l" r="r" t="t"/>
                <a:pathLst>
                  <a:path extrusionOk="0" h="17340" w="5905">
                    <a:moveTo>
                      <a:pt x="962" y="1"/>
                    </a:moveTo>
                    <a:cubicBezTo>
                      <a:pt x="898" y="1"/>
                      <a:pt x="832" y="9"/>
                      <a:pt x="768" y="27"/>
                    </a:cubicBezTo>
                    <a:cubicBezTo>
                      <a:pt x="267" y="160"/>
                      <a:pt x="0" y="794"/>
                      <a:pt x="167" y="1428"/>
                    </a:cubicBezTo>
                    <a:cubicBezTo>
                      <a:pt x="333" y="2092"/>
                      <a:pt x="4865" y="17340"/>
                      <a:pt x="5398" y="17340"/>
                    </a:cubicBezTo>
                    <a:cubicBezTo>
                      <a:pt x="5400" y="17340"/>
                      <a:pt x="5402" y="17340"/>
                      <a:pt x="5404" y="17339"/>
                    </a:cubicBezTo>
                    <a:cubicBezTo>
                      <a:pt x="5905" y="17206"/>
                      <a:pt x="2169" y="1594"/>
                      <a:pt x="1969" y="961"/>
                    </a:cubicBezTo>
                    <a:cubicBezTo>
                      <a:pt x="1823" y="380"/>
                      <a:pt x="1400" y="1"/>
                      <a:pt x="9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0"/>
              <p:cNvSpPr/>
              <p:nvPr/>
            </p:nvSpPr>
            <p:spPr>
              <a:xfrm>
                <a:off x="12426550" y="845850"/>
                <a:ext cx="249375" cy="390500"/>
              </a:xfrm>
              <a:custGeom>
                <a:rect b="b" l="l" r="r" t="t"/>
                <a:pathLst>
                  <a:path extrusionOk="0" h="15620" w="9975">
                    <a:moveTo>
                      <a:pt x="946" y="1"/>
                    </a:moveTo>
                    <a:cubicBezTo>
                      <a:pt x="812" y="1"/>
                      <a:pt x="683" y="34"/>
                      <a:pt x="568" y="105"/>
                    </a:cubicBezTo>
                    <a:cubicBezTo>
                      <a:pt x="101" y="372"/>
                      <a:pt x="1" y="1039"/>
                      <a:pt x="334" y="1606"/>
                    </a:cubicBezTo>
                    <a:cubicBezTo>
                      <a:pt x="664" y="2200"/>
                      <a:pt x="8912" y="15620"/>
                      <a:pt x="9493" y="15620"/>
                    </a:cubicBezTo>
                    <a:cubicBezTo>
                      <a:pt x="9498" y="15620"/>
                      <a:pt x="9503" y="15618"/>
                      <a:pt x="9507" y="15616"/>
                    </a:cubicBezTo>
                    <a:cubicBezTo>
                      <a:pt x="9974" y="15382"/>
                      <a:pt x="2302" y="1272"/>
                      <a:pt x="1969" y="672"/>
                    </a:cubicBezTo>
                    <a:cubicBezTo>
                      <a:pt x="1724" y="255"/>
                      <a:pt x="1317" y="1"/>
                      <a:pt x="9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0"/>
              <p:cNvSpPr/>
              <p:nvPr/>
            </p:nvSpPr>
            <p:spPr>
              <a:xfrm>
                <a:off x="12189725" y="1033600"/>
                <a:ext cx="335250" cy="322975"/>
              </a:xfrm>
              <a:custGeom>
                <a:rect b="b" l="l" r="r" t="t"/>
                <a:pathLst>
                  <a:path extrusionOk="0" h="12919" w="13410">
                    <a:moveTo>
                      <a:pt x="956" y="1"/>
                    </a:moveTo>
                    <a:cubicBezTo>
                      <a:pt x="731" y="1"/>
                      <a:pt x="522" y="78"/>
                      <a:pt x="367" y="234"/>
                    </a:cubicBezTo>
                    <a:cubicBezTo>
                      <a:pt x="0" y="600"/>
                      <a:pt x="67" y="1268"/>
                      <a:pt x="534" y="1735"/>
                    </a:cubicBezTo>
                    <a:cubicBezTo>
                      <a:pt x="1026" y="2194"/>
                      <a:pt x="12300" y="12918"/>
                      <a:pt x="13016" y="12918"/>
                    </a:cubicBezTo>
                    <a:cubicBezTo>
                      <a:pt x="13028" y="12918"/>
                      <a:pt x="13037" y="12915"/>
                      <a:pt x="13043" y="12909"/>
                    </a:cubicBezTo>
                    <a:cubicBezTo>
                      <a:pt x="13410" y="12542"/>
                      <a:pt x="2335" y="901"/>
                      <a:pt x="1868" y="434"/>
                    </a:cubicBezTo>
                    <a:cubicBezTo>
                      <a:pt x="1599" y="145"/>
                      <a:pt x="1263" y="1"/>
                      <a:pt x="9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0"/>
              <p:cNvSpPr/>
              <p:nvPr/>
            </p:nvSpPr>
            <p:spPr>
              <a:xfrm>
                <a:off x="12007925" y="1276300"/>
                <a:ext cx="401125" cy="234775"/>
              </a:xfrm>
              <a:custGeom>
                <a:rect b="b" l="l" r="r" t="t"/>
                <a:pathLst>
                  <a:path extrusionOk="0" h="9391" w="16045">
                    <a:moveTo>
                      <a:pt x="1056" y="1"/>
                    </a:moveTo>
                    <a:cubicBezTo>
                      <a:pt x="712" y="1"/>
                      <a:pt x="406" y="141"/>
                      <a:pt x="267" y="399"/>
                    </a:cubicBezTo>
                    <a:cubicBezTo>
                      <a:pt x="0" y="833"/>
                      <a:pt x="267" y="1467"/>
                      <a:pt x="834" y="1800"/>
                    </a:cubicBezTo>
                    <a:cubicBezTo>
                      <a:pt x="1386" y="2157"/>
                      <a:pt x="14743" y="9390"/>
                      <a:pt x="15725" y="9390"/>
                    </a:cubicBezTo>
                    <a:cubicBezTo>
                      <a:pt x="15753" y="9390"/>
                      <a:pt x="15771" y="9384"/>
                      <a:pt x="15778" y="9372"/>
                    </a:cubicBezTo>
                    <a:cubicBezTo>
                      <a:pt x="16045" y="8905"/>
                      <a:pt x="2335" y="533"/>
                      <a:pt x="1768" y="199"/>
                    </a:cubicBezTo>
                    <a:cubicBezTo>
                      <a:pt x="1539" y="65"/>
                      <a:pt x="1289" y="1"/>
                      <a:pt x="10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0"/>
              <p:cNvSpPr/>
              <p:nvPr/>
            </p:nvSpPr>
            <p:spPr>
              <a:xfrm>
                <a:off x="11897000" y="1556450"/>
                <a:ext cx="439500" cy="132950"/>
              </a:xfrm>
              <a:custGeom>
                <a:rect b="b" l="l" r="r" t="t"/>
                <a:pathLst>
                  <a:path extrusionOk="0" h="5318" w="17580">
                    <a:moveTo>
                      <a:pt x="1109" y="1"/>
                    </a:moveTo>
                    <a:cubicBezTo>
                      <a:pt x="639" y="1"/>
                      <a:pt x="237" y="248"/>
                      <a:pt x="134" y="635"/>
                    </a:cubicBezTo>
                    <a:cubicBezTo>
                      <a:pt x="1" y="1135"/>
                      <a:pt x="401" y="1702"/>
                      <a:pt x="1068" y="1869"/>
                    </a:cubicBezTo>
                    <a:cubicBezTo>
                      <a:pt x="1662" y="2025"/>
                      <a:pt x="15415" y="5317"/>
                      <a:pt x="17247" y="5317"/>
                    </a:cubicBezTo>
                    <a:cubicBezTo>
                      <a:pt x="17369" y="5317"/>
                      <a:pt x="17438" y="5303"/>
                      <a:pt x="17447" y="5271"/>
                    </a:cubicBezTo>
                    <a:cubicBezTo>
                      <a:pt x="17580" y="4771"/>
                      <a:pt x="2202" y="234"/>
                      <a:pt x="1535" y="68"/>
                    </a:cubicBezTo>
                    <a:cubicBezTo>
                      <a:pt x="1391" y="22"/>
                      <a:pt x="1247"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0"/>
              <p:cNvSpPr/>
              <p:nvPr/>
            </p:nvSpPr>
            <p:spPr>
              <a:xfrm>
                <a:off x="11864475" y="1855000"/>
                <a:ext cx="447850" cy="46725"/>
              </a:xfrm>
              <a:custGeom>
                <a:rect b="b" l="l" r="r" t="t"/>
                <a:pathLst>
                  <a:path extrusionOk="0" h="1869" w="17914">
                    <a:moveTo>
                      <a:pt x="1202" y="1"/>
                    </a:moveTo>
                    <a:cubicBezTo>
                      <a:pt x="535" y="1"/>
                      <a:pt x="1" y="434"/>
                      <a:pt x="1" y="935"/>
                    </a:cubicBezTo>
                    <a:cubicBezTo>
                      <a:pt x="1" y="1469"/>
                      <a:pt x="535" y="1869"/>
                      <a:pt x="1202" y="1869"/>
                    </a:cubicBezTo>
                    <a:cubicBezTo>
                      <a:pt x="1869" y="1869"/>
                      <a:pt x="17914" y="1469"/>
                      <a:pt x="17914" y="935"/>
                    </a:cubicBezTo>
                    <a:cubicBezTo>
                      <a:pt x="17914" y="434"/>
                      <a:pt x="1869" y="1"/>
                      <a:pt x="12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30"/>
              <p:cNvSpPr/>
              <p:nvPr/>
            </p:nvSpPr>
            <p:spPr>
              <a:xfrm>
                <a:off x="13776675" y="1823325"/>
                <a:ext cx="447850" cy="46725"/>
              </a:xfrm>
              <a:custGeom>
                <a:rect b="b" l="l" r="r" t="t"/>
                <a:pathLst>
                  <a:path extrusionOk="0" h="1869" w="17914">
                    <a:moveTo>
                      <a:pt x="16713" y="0"/>
                    </a:moveTo>
                    <a:cubicBezTo>
                      <a:pt x="16046" y="0"/>
                      <a:pt x="1" y="401"/>
                      <a:pt x="1" y="934"/>
                    </a:cubicBezTo>
                    <a:cubicBezTo>
                      <a:pt x="1" y="1435"/>
                      <a:pt x="16046" y="1868"/>
                      <a:pt x="16713" y="1868"/>
                    </a:cubicBezTo>
                    <a:cubicBezTo>
                      <a:pt x="17380" y="1868"/>
                      <a:pt x="17914" y="1435"/>
                      <a:pt x="17914" y="934"/>
                    </a:cubicBezTo>
                    <a:cubicBezTo>
                      <a:pt x="17914" y="401"/>
                      <a:pt x="17380" y="0"/>
                      <a:pt x="167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30"/>
              <p:cNvSpPr/>
              <p:nvPr/>
            </p:nvSpPr>
            <p:spPr>
              <a:xfrm>
                <a:off x="13744150" y="1525200"/>
                <a:ext cx="439500" cy="133350"/>
              </a:xfrm>
              <a:custGeom>
                <a:rect b="b" l="l" r="r" t="t"/>
                <a:pathLst>
                  <a:path extrusionOk="0" h="5334" w="17580">
                    <a:moveTo>
                      <a:pt x="16425" y="0"/>
                    </a:moveTo>
                    <a:cubicBezTo>
                      <a:pt x="16301" y="0"/>
                      <a:pt x="16173" y="16"/>
                      <a:pt x="16046" y="50"/>
                    </a:cubicBezTo>
                    <a:cubicBezTo>
                      <a:pt x="15379" y="250"/>
                      <a:pt x="1" y="4787"/>
                      <a:pt x="134" y="5287"/>
                    </a:cubicBezTo>
                    <a:cubicBezTo>
                      <a:pt x="143" y="5319"/>
                      <a:pt x="212" y="5333"/>
                      <a:pt x="334" y="5333"/>
                    </a:cubicBezTo>
                    <a:cubicBezTo>
                      <a:pt x="2166" y="5333"/>
                      <a:pt x="15919" y="2041"/>
                      <a:pt x="16513" y="1885"/>
                    </a:cubicBezTo>
                    <a:cubicBezTo>
                      <a:pt x="17146" y="1685"/>
                      <a:pt x="17580" y="1151"/>
                      <a:pt x="17447" y="651"/>
                    </a:cubicBezTo>
                    <a:cubicBezTo>
                      <a:pt x="17340" y="251"/>
                      <a:pt x="16915" y="0"/>
                      <a:pt x="164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0"/>
              <p:cNvSpPr/>
              <p:nvPr/>
            </p:nvSpPr>
            <p:spPr>
              <a:xfrm>
                <a:off x="13664100" y="1248350"/>
                <a:ext cx="401150" cy="234425"/>
              </a:xfrm>
              <a:custGeom>
                <a:rect b="b" l="l" r="r" t="t"/>
                <a:pathLst>
                  <a:path extrusionOk="0" h="9377" w="16046">
                    <a:moveTo>
                      <a:pt x="14970" y="1"/>
                    </a:moveTo>
                    <a:cubicBezTo>
                      <a:pt x="14737" y="1"/>
                      <a:pt x="14485" y="62"/>
                      <a:pt x="14244" y="183"/>
                    </a:cubicBezTo>
                    <a:cubicBezTo>
                      <a:pt x="13677" y="517"/>
                      <a:pt x="1" y="8923"/>
                      <a:pt x="234" y="9356"/>
                    </a:cubicBezTo>
                    <a:cubicBezTo>
                      <a:pt x="242" y="9370"/>
                      <a:pt x="262" y="9377"/>
                      <a:pt x="293" y="9377"/>
                    </a:cubicBezTo>
                    <a:cubicBezTo>
                      <a:pt x="1322" y="9377"/>
                      <a:pt x="14628" y="2141"/>
                      <a:pt x="15178" y="1817"/>
                    </a:cubicBezTo>
                    <a:cubicBezTo>
                      <a:pt x="15779" y="1484"/>
                      <a:pt x="16045" y="850"/>
                      <a:pt x="15779" y="416"/>
                    </a:cubicBezTo>
                    <a:cubicBezTo>
                      <a:pt x="15619" y="137"/>
                      <a:pt x="15316" y="1"/>
                      <a:pt x="149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0"/>
              <p:cNvSpPr/>
              <p:nvPr/>
            </p:nvSpPr>
            <p:spPr>
              <a:xfrm>
                <a:off x="13541525" y="1011025"/>
                <a:ext cx="335250" cy="323025"/>
              </a:xfrm>
              <a:custGeom>
                <a:rect b="b" l="l" r="r" t="t"/>
                <a:pathLst>
                  <a:path extrusionOk="0" h="12921" w="13410">
                    <a:moveTo>
                      <a:pt x="12442" y="0"/>
                    </a:moveTo>
                    <a:cubicBezTo>
                      <a:pt x="12139" y="0"/>
                      <a:pt x="11808" y="137"/>
                      <a:pt x="11542" y="403"/>
                    </a:cubicBezTo>
                    <a:cubicBezTo>
                      <a:pt x="11041" y="903"/>
                      <a:pt x="0" y="12545"/>
                      <a:pt x="367" y="12912"/>
                    </a:cubicBezTo>
                    <a:cubicBezTo>
                      <a:pt x="373" y="12918"/>
                      <a:pt x="382" y="12921"/>
                      <a:pt x="394" y="12921"/>
                    </a:cubicBezTo>
                    <a:cubicBezTo>
                      <a:pt x="1110" y="12921"/>
                      <a:pt x="12383" y="2196"/>
                      <a:pt x="12843" y="1737"/>
                    </a:cubicBezTo>
                    <a:cubicBezTo>
                      <a:pt x="13310" y="1270"/>
                      <a:pt x="13410" y="603"/>
                      <a:pt x="13043" y="236"/>
                    </a:cubicBezTo>
                    <a:cubicBezTo>
                      <a:pt x="12885" y="78"/>
                      <a:pt x="12671" y="0"/>
                      <a:pt x="124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30"/>
              <p:cNvSpPr/>
              <p:nvPr/>
            </p:nvSpPr>
            <p:spPr>
              <a:xfrm>
                <a:off x="13385575" y="830000"/>
                <a:ext cx="248525" cy="390500"/>
              </a:xfrm>
              <a:custGeom>
                <a:rect b="b" l="l" r="r" t="t"/>
                <a:pathLst>
                  <a:path extrusionOk="0" h="15620" w="9941">
                    <a:moveTo>
                      <a:pt x="9009" y="1"/>
                    </a:moveTo>
                    <a:cubicBezTo>
                      <a:pt x="8625" y="1"/>
                      <a:pt x="8218" y="255"/>
                      <a:pt x="7973" y="672"/>
                    </a:cubicBezTo>
                    <a:cubicBezTo>
                      <a:pt x="7639" y="1239"/>
                      <a:pt x="0" y="15349"/>
                      <a:pt x="434" y="15616"/>
                    </a:cubicBezTo>
                    <a:cubicBezTo>
                      <a:pt x="438" y="15619"/>
                      <a:pt x="444" y="15620"/>
                      <a:pt x="450" y="15620"/>
                    </a:cubicBezTo>
                    <a:cubicBezTo>
                      <a:pt x="1062" y="15620"/>
                      <a:pt x="9277" y="2168"/>
                      <a:pt x="9607" y="1606"/>
                    </a:cubicBezTo>
                    <a:cubicBezTo>
                      <a:pt x="9941" y="1039"/>
                      <a:pt x="9841" y="338"/>
                      <a:pt x="9407" y="105"/>
                    </a:cubicBezTo>
                    <a:cubicBezTo>
                      <a:pt x="9283" y="34"/>
                      <a:pt x="9147" y="1"/>
                      <a:pt x="90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0"/>
              <p:cNvSpPr/>
              <p:nvPr/>
            </p:nvSpPr>
            <p:spPr>
              <a:xfrm>
                <a:off x="13206275" y="717725"/>
                <a:ext cx="146800" cy="433500"/>
              </a:xfrm>
              <a:custGeom>
                <a:rect b="b" l="l" r="r" t="t"/>
                <a:pathLst>
                  <a:path extrusionOk="0" h="17340" w="5872">
                    <a:moveTo>
                      <a:pt x="4941" y="0"/>
                    </a:moveTo>
                    <a:cubicBezTo>
                      <a:pt x="4497" y="0"/>
                      <a:pt x="4049" y="379"/>
                      <a:pt x="3903" y="960"/>
                    </a:cubicBezTo>
                    <a:cubicBezTo>
                      <a:pt x="3737" y="1594"/>
                      <a:pt x="1" y="17205"/>
                      <a:pt x="501" y="17338"/>
                    </a:cubicBezTo>
                    <a:cubicBezTo>
                      <a:pt x="503" y="17339"/>
                      <a:pt x="505" y="17339"/>
                      <a:pt x="507" y="17339"/>
                    </a:cubicBezTo>
                    <a:cubicBezTo>
                      <a:pt x="1007" y="17339"/>
                      <a:pt x="5539" y="2091"/>
                      <a:pt x="5705" y="1427"/>
                    </a:cubicBezTo>
                    <a:cubicBezTo>
                      <a:pt x="5871" y="793"/>
                      <a:pt x="5638" y="159"/>
                      <a:pt x="5138" y="26"/>
                    </a:cubicBezTo>
                    <a:cubicBezTo>
                      <a:pt x="5073" y="9"/>
                      <a:pt x="5007" y="0"/>
                      <a:pt x="4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77" name="Google Shape;1377;p30"/>
          <p:cNvGrpSpPr/>
          <p:nvPr/>
        </p:nvGrpSpPr>
        <p:grpSpPr>
          <a:xfrm>
            <a:off x="7752893" y="1455433"/>
            <a:ext cx="1636273" cy="1565507"/>
            <a:chOff x="2462624" y="933797"/>
            <a:chExt cx="1822333" cy="1743326"/>
          </a:xfrm>
        </p:grpSpPr>
        <p:sp>
          <p:nvSpPr>
            <p:cNvPr id="1378" name="Google Shape;1378;p30"/>
            <p:cNvSpPr/>
            <p:nvPr/>
          </p:nvSpPr>
          <p:spPr>
            <a:xfrm>
              <a:off x="3219768" y="2334638"/>
              <a:ext cx="318349" cy="342451"/>
            </a:xfrm>
            <a:custGeom>
              <a:rect b="b" l="l" r="r" t="t"/>
              <a:pathLst>
                <a:path extrusionOk="0" h="23217" w="21583">
                  <a:moveTo>
                    <a:pt x="21582" y="0"/>
                  </a:moveTo>
                  <a:lnTo>
                    <a:pt x="21582" y="0"/>
                  </a:lnTo>
                  <a:cubicBezTo>
                    <a:pt x="19047" y="1268"/>
                    <a:pt x="16112" y="2168"/>
                    <a:pt x="12776" y="2535"/>
                  </a:cubicBezTo>
                  <a:cubicBezTo>
                    <a:pt x="12058" y="2582"/>
                    <a:pt x="11359" y="2604"/>
                    <a:pt x="10677" y="2604"/>
                  </a:cubicBezTo>
                  <a:cubicBezTo>
                    <a:pt x="6447" y="2604"/>
                    <a:pt x="2902" y="1737"/>
                    <a:pt x="0" y="300"/>
                  </a:cubicBezTo>
                  <a:lnTo>
                    <a:pt x="0" y="300"/>
                  </a:lnTo>
                  <a:cubicBezTo>
                    <a:pt x="2002" y="9173"/>
                    <a:pt x="3836" y="17413"/>
                    <a:pt x="3770" y="17913"/>
                  </a:cubicBezTo>
                  <a:cubicBezTo>
                    <a:pt x="3736" y="18247"/>
                    <a:pt x="4070" y="20248"/>
                    <a:pt x="4570" y="23217"/>
                  </a:cubicBezTo>
                  <a:lnTo>
                    <a:pt x="16312" y="23217"/>
                  </a:lnTo>
                  <a:cubicBezTo>
                    <a:pt x="16846" y="20248"/>
                    <a:pt x="17179" y="18213"/>
                    <a:pt x="17146" y="17913"/>
                  </a:cubicBezTo>
                  <a:cubicBezTo>
                    <a:pt x="17079" y="17413"/>
                    <a:pt x="19247" y="9007"/>
                    <a:pt x="215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0"/>
            <p:cNvSpPr/>
            <p:nvPr/>
          </p:nvSpPr>
          <p:spPr>
            <a:xfrm>
              <a:off x="3015605" y="1157355"/>
              <a:ext cx="0" cy="15"/>
            </a:xfrm>
            <a:custGeom>
              <a:rect b="b" l="l" r="r" t="t"/>
              <a:pathLst>
                <a:path extrusionOk="0" h="1" w="0">
                  <a:moveTo>
                    <a:pt x="0" y="0"/>
                  </a:moveTo>
                  <a:close/>
                </a:path>
              </a:pathLst>
            </a:custGeom>
            <a:solidFill>
              <a:srgbClr val="E5C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30"/>
            <p:cNvSpPr/>
            <p:nvPr/>
          </p:nvSpPr>
          <p:spPr>
            <a:xfrm>
              <a:off x="3145967" y="1855040"/>
              <a:ext cx="470377" cy="515690"/>
            </a:xfrm>
            <a:custGeom>
              <a:rect b="b" l="l" r="r" t="t"/>
              <a:pathLst>
                <a:path extrusionOk="0" h="34962" w="31890">
                  <a:moveTo>
                    <a:pt x="7940" y="1"/>
                  </a:moveTo>
                  <a:cubicBezTo>
                    <a:pt x="7873" y="3470"/>
                    <a:pt x="7673" y="6772"/>
                    <a:pt x="7172" y="8106"/>
                  </a:cubicBezTo>
                  <a:cubicBezTo>
                    <a:pt x="6806" y="9107"/>
                    <a:pt x="2903" y="10141"/>
                    <a:pt x="1" y="10775"/>
                  </a:cubicBezTo>
                  <a:cubicBezTo>
                    <a:pt x="634" y="13410"/>
                    <a:pt x="2903" y="23384"/>
                    <a:pt x="5004" y="32657"/>
                  </a:cubicBezTo>
                  <a:cubicBezTo>
                    <a:pt x="7906" y="34094"/>
                    <a:pt x="11451" y="34961"/>
                    <a:pt x="15681" y="34961"/>
                  </a:cubicBezTo>
                  <a:cubicBezTo>
                    <a:pt x="16363" y="34961"/>
                    <a:pt x="17062" y="34939"/>
                    <a:pt x="17780" y="34892"/>
                  </a:cubicBezTo>
                  <a:cubicBezTo>
                    <a:pt x="21082" y="34525"/>
                    <a:pt x="24051" y="33625"/>
                    <a:pt x="26586" y="32357"/>
                  </a:cubicBezTo>
                  <a:cubicBezTo>
                    <a:pt x="28654" y="24552"/>
                    <a:pt x="30856" y="16279"/>
                    <a:pt x="31890" y="12376"/>
                  </a:cubicBezTo>
                  <a:cubicBezTo>
                    <a:pt x="31623" y="12176"/>
                    <a:pt x="31323" y="11943"/>
                    <a:pt x="31056" y="11742"/>
                  </a:cubicBezTo>
                  <a:cubicBezTo>
                    <a:pt x="31056" y="11742"/>
                    <a:pt x="24552" y="9507"/>
                    <a:pt x="23618" y="8040"/>
                  </a:cubicBezTo>
                  <a:cubicBezTo>
                    <a:pt x="22850" y="6872"/>
                    <a:pt x="22583" y="3703"/>
                    <a:pt x="22517" y="301"/>
                  </a:cubicBezTo>
                  <a:cubicBezTo>
                    <a:pt x="20349" y="1402"/>
                    <a:pt x="18014" y="1969"/>
                    <a:pt x="15578" y="2002"/>
                  </a:cubicBezTo>
                  <a:cubicBezTo>
                    <a:pt x="12843" y="2002"/>
                    <a:pt x="10275" y="1302"/>
                    <a:pt x="7940" y="1"/>
                  </a:cubicBezTo>
                  <a:close/>
                </a:path>
              </a:pathLst>
            </a:custGeom>
            <a:solidFill>
              <a:srgbClr val="E5B2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30"/>
            <p:cNvSpPr/>
            <p:nvPr/>
          </p:nvSpPr>
          <p:spPr>
            <a:xfrm>
              <a:off x="3406706" y="2372026"/>
              <a:ext cx="2965" cy="15"/>
            </a:xfrm>
            <a:custGeom>
              <a:rect b="b" l="l" r="r" t="t"/>
              <a:pathLst>
                <a:path extrusionOk="0" h="1" w="201">
                  <a:moveTo>
                    <a:pt x="101" y="0"/>
                  </a:moveTo>
                  <a:cubicBezTo>
                    <a:pt x="1" y="0"/>
                    <a:pt x="201" y="0"/>
                    <a:pt x="101" y="0"/>
                  </a:cubicBezTo>
                  <a:close/>
                </a:path>
              </a:pathLst>
            </a:custGeom>
            <a:solidFill>
              <a:srgbClr val="E5B2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0"/>
            <p:cNvSpPr/>
            <p:nvPr/>
          </p:nvSpPr>
          <p:spPr>
            <a:xfrm>
              <a:off x="3061841" y="1116516"/>
              <a:ext cx="621919" cy="770525"/>
            </a:xfrm>
            <a:custGeom>
              <a:rect b="b" l="l" r="r" t="t"/>
              <a:pathLst>
                <a:path extrusionOk="0" h="52239" w="42164">
                  <a:moveTo>
                    <a:pt x="9941" y="1"/>
                  </a:moveTo>
                  <a:cubicBezTo>
                    <a:pt x="9074" y="1302"/>
                    <a:pt x="7539" y="3436"/>
                    <a:pt x="5004" y="8573"/>
                  </a:cubicBezTo>
                  <a:cubicBezTo>
                    <a:pt x="2903" y="12877"/>
                    <a:pt x="1268" y="15312"/>
                    <a:pt x="67" y="16613"/>
                  </a:cubicBezTo>
                  <a:cubicBezTo>
                    <a:pt x="34" y="18047"/>
                    <a:pt x="1" y="19415"/>
                    <a:pt x="67" y="20782"/>
                  </a:cubicBezTo>
                  <a:cubicBezTo>
                    <a:pt x="201" y="20749"/>
                    <a:pt x="267" y="20749"/>
                    <a:pt x="267" y="20749"/>
                  </a:cubicBezTo>
                  <a:lnTo>
                    <a:pt x="2336" y="32824"/>
                  </a:lnTo>
                  <a:cubicBezTo>
                    <a:pt x="2336" y="32824"/>
                    <a:pt x="2135" y="32824"/>
                    <a:pt x="1769" y="32791"/>
                  </a:cubicBezTo>
                  <a:lnTo>
                    <a:pt x="1769" y="32791"/>
                  </a:lnTo>
                  <a:cubicBezTo>
                    <a:pt x="4037" y="41030"/>
                    <a:pt x="8273" y="47234"/>
                    <a:pt x="13644" y="50237"/>
                  </a:cubicBezTo>
                  <a:cubicBezTo>
                    <a:pt x="15979" y="51538"/>
                    <a:pt x="18547" y="52238"/>
                    <a:pt x="21282" y="52238"/>
                  </a:cubicBezTo>
                  <a:cubicBezTo>
                    <a:pt x="23751" y="52238"/>
                    <a:pt x="26086" y="51638"/>
                    <a:pt x="28221" y="50537"/>
                  </a:cubicBezTo>
                  <a:cubicBezTo>
                    <a:pt x="33891" y="47668"/>
                    <a:pt x="38295" y="41330"/>
                    <a:pt x="40596" y="32791"/>
                  </a:cubicBezTo>
                  <a:lnTo>
                    <a:pt x="40596" y="32791"/>
                  </a:lnTo>
                  <a:cubicBezTo>
                    <a:pt x="40329" y="32824"/>
                    <a:pt x="40163" y="32824"/>
                    <a:pt x="40163" y="32824"/>
                  </a:cubicBezTo>
                  <a:lnTo>
                    <a:pt x="42164" y="21082"/>
                  </a:lnTo>
                  <a:cubicBezTo>
                    <a:pt x="40830" y="21082"/>
                    <a:pt x="38862" y="20749"/>
                    <a:pt x="35926" y="20148"/>
                  </a:cubicBezTo>
                  <a:cubicBezTo>
                    <a:pt x="29588" y="18814"/>
                    <a:pt x="27520" y="17580"/>
                    <a:pt x="24251" y="11842"/>
                  </a:cubicBezTo>
                  <a:cubicBezTo>
                    <a:pt x="20982" y="6072"/>
                    <a:pt x="15578" y="11676"/>
                    <a:pt x="11809" y="5705"/>
                  </a:cubicBezTo>
                  <a:cubicBezTo>
                    <a:pt x="10508" y="3603"/>
                    <a:pt x="10008" y="1635"/>
                    <a:pt x="9941" y="1"/>
                  </a:cubicBezTo>
                  <a:close/>
                </a:path>
              </a:pathLst>
            </a:custGeom>
            <a:solidFill>
              <a:srgbClr val="E5B2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30"/>
            <p:cNvSpPr/>
            <p:nvPr/>
          </p:nvSpPr>
          <p:spPr>
            <a:xfrm>
              <a:off x="2998297" y="1422518"/>
              <a:ext cx="100388" cy="178136"/>
            </a:xfrm>
            <a:custGeom>
              <a:rect b="b" l="l" r="r" t="t"/>
              <a:pathLst>
                <a:path extrusionOk="0" h="12077" w="6806">
                  <a:moveTo>
                    <a:pt x="4737" y="1"/>
                  </a:moveTo>
                  <a:cubicBezTo>
                    <a:pt x="4737" y="1"/>
                    <a:pt x="4671" y="1"/>
                    <a:pt x="4537" y="34"/>
                  </a:cubicBezTo>
                  <a:cubicBezTo>
                    <a:pt x="3637" y="201"/>
                    <a:pt x="1" y="1168"/>
                    <a:pt x="34" y="6305"/>
                  </a:cubicBezTo>
                  <a:cubicBezTo>
                    <a:pt x="67" y="11276"/>
                    <a:pt x="4671" y="11976"/>
                    <a:pt x="6272" y="12043"/>
                  </a:cubicBezTo>
                  <a:cubicBezTo>
                    <a:pt x="6605" y="12076"/>
                    <a:pt x="6806" y="12076"/>
                    <a:pt x="6806" y="12076"/>
                  </a:cubicBezTo>
                  <a:lnTo>
                    <a:pt x="4737" y="1"/>
                  </a:lnTo>
                  <a:close/>
                </a:path>
              </a:pathLst>
            </a:custGeom>
            <a:solidFill>
              <a:srgbClr val="E5B2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30"/>
            <p:cNvSpPr/>
            <p:nvPr/>
          </p:nvSpPr>
          <p:spPr>
            <a:xfrm>
              <a:off x="3651790" y="1425969"/>
              <a:ext cx="100875" cy="174551"/>
            </a:xfrm>
            <a:custGeom>
              <a:rect b="b" l="l" r="r" t="t"/>
              <a:pathLst>
                <a:path extrusionOk="0" h="11834" w="6839">
                  <a:moveTo>
                    <a:pt x="3069" y="0"/>
                  </a:moveTo>
                  <a:cubicBezTo>
                    <a:pt x="2769" y="67"/>
                    <a:pt x="2436" y="100"/>
                    <a:pt x="2002" y="100"/>
                  </a:cubicBezTo>
                  <a:lnTo>
                    <a:pt x="1" y="11809"/>
                  </a:lnTo>
                  <a:cubicBezTo>
                    <a:pt x="1" y="11825"/>
                    <a:pt x="42" y="11834"/>
                    <a:pt x="117" y="11834"/>
                  </a:cubicBezTo>
                  <a:cubicBezTo>
                    <a:pt x="192" y="11834"/>
                    <a:pt x="301" y="11825"/>
                    <a:pt x="434" y="11809"/>
                  </a:cubicBezTo>
                  <a:cubicBezTo>
                    <a:pt x="1935" y="11742"/>
                    <a:pt x="6805" y="11142"/>
                    <a:pt x="6805" y="6071"/>
                  </a:cubicBezTo>
                  <a:cubicBezTo>
                    <a:pt x="6839" y="1935"/>
                    <a:pt x="4470" y="501"/>
                    <a:pt x="3069" y="0"/>
                  </a:cubicBezTo>
                  <a:close/>
                </a:path>
              </a:pathLst>
            </a:custGeom>
            <a:solidFill>
              <a:srgbClr val="E5B2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30"/>
            <p:cNvSpPr/>
            <p:nvPr/>
          </p:nvSpPr>
          <p:spPr>
            <a:xfrm>
              <a:off x="2856690" y="2006484"/>
              <a:ext cx="430523" cy="670638"/>
            </a:xfrm>
            <a:custGeom>
              <a:rect b="b" l="l" r="r" t="t"/>
              <a:pathLst>
                <a:path extrusionOk="0" h="45467" w="29188">
                  <a:moveTo>
                    <a:pt x="19481" y="1"/>
                  </a:moveTo>
                  <a:lnTo>
                    <a:pt x="1" y="45467"/>
                  </a:lnTo>
                  <a:lnTo>
                    <a:pt x="29188" y="45467"/>
                  </a:lnTo>
                  <a:cubicBezTo>
                    <a:pt x="28688" y="42498"/>
                    <a:pt x="28354" y="40463"/>
                    <a:pt x="28388" y="40163"/>
                  </a:cubicBezTo>
                  <a:cubicBezTo>
                    <a:pt x="28421" y="39663"/>
                    <a:pt x="26620" y="31423"/>
                    <a:pt x="24618" y="22550"/>
                  </a:cubicBezTo>
                  <a:cubicBezTo>
                    <a:pt x="22517" y="13277"/>
                    <a:pt x="20248" y="3303"/>
                    <a:pt x="19615" y="668"/>
                  </a:cubicBezTo>
                  <a:cubicBezTo>
                    <a:pt x="19515" y="234"/>
                    <a:pt x="19481" y="1"/>
                    <a:pt x="194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30"/>
            <p:cNvSpPr/>
            <p:nvPr/>
          </p:nvSpPr>
          <p:spPr>
            <a:xfrm>
              <a:off x="3460331" y="2006484"/>
              <a:ext cx="437426" cy="670638"/>
            </a:xfrm>
            <a:custGeom>
              <a:rect b="b" l="l" r="r" t="t"/>
              <a:pathLst>
                <a:path extrusionOk="0" h="45467" w="29656">
                  <a:moveTo>
                    <a:pt x="11176" y="1"/>
                  </a:moveTo>
                  <a:cubicBezTo>
                    <a:pt x="11176" y="1"/>
                    <a:pt x="10942" y="835"/>
                    <a:pt x="10575" y="2269"/>
                  </a:cubicBezTo>
                  <a:cubicBezTo>
                    <a:pt x="9541" y="6172"/>
                    <a:pt x="7339" y="14445"/>
                    <a:pt x="5271" y="22250"/>
                  </a:cubicBezTo>
                  <a:cubicBezTo>
                    <a:pt x="2936" y="31257"/>
                    <a:pt x="768" y="39663"/>
                    <a:pt x="835" y="40163"/>
                  </a:cubicBezTo>
                  <a:cubicBezTo>
                    <a:pt x="868" y="40463"/>
                    <a:pt x="535" y="42498"/>
                    <a:pt x="1" y="45467"/>
                  </a:cubicBezTo>
                  <a:lnTo>
                    <a:pt x="29655" y="45467"/>
                  </a:lnTo>
                  <a:lnTo>
                    <a:pt x="111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30"/>
            <p:cNvSpPr/>
            <p:nvPr/>
          </p:nvSpPr>
          <p:spPr>
            <a:xfrm>
              <a:off x="3625146" y="2006484"/>
              <a:ext cx="659812" cy="670638"/>
            </a:xfrm>
            <a:custGeom>
              <a:rect b="b" l="l" r="r" t="t"/>
              <a:pathLst>
                <a:path extrusionOk="0" h="45467" w="44733">
                  <a:moveTo>
                    <a:pt x="1" y="1"/>
                  </a:moveTo>
                  <a:lnTo>
                    <a:pt x="18480" y="45467"/>
                  </a:lnTo>
                  <a:lnTo>
                    <a:pt x="44732" y="45467"/>
                  </a:lnTo>
                  <a:lnTo>
                    <a:pt x="44732" y="41931"/>
                  </a:lnTo>
                  <a:cubicBezTo>
                    <a:pt x="40062" y="29622"/>
                    <a:pt x="35359" y="18114"/>
                    <a:pt x="33791" y="16246"/>
                  </a:cubicBezTo>
                  <a:cubicBezTo>
                    <a:pt x="32757" y="15045"/>
                    <a:pt x="29188" y="13044"/>
                    <a:pt x="24685" y="10842"/>
                  </a:cubicBezTo>
                  <a:cubicBezTo>
                    <a:pt x="14612" y="5905"/>
                    <a:pt x="3" y="2"/>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0"/>
            <p:cNvSpPr/>
            <p:nvPr/>
          </p:nvSpPr>
          <p:spPr>
            <a:xfrm>
              <a:off x="2462624" y="2006484"/>
              <a:ext cx="681450" cy="670638"/>
            </a:xfrm>
            <a:custGeom>
              <a:rect b="b" l="l" r="r" t="t"/>
              <a:pathLst>
                <a:path extrusionOk="0" h="45467" w="46200">
                  <a:moveTo>
                    <a:pt x="46200" y="1"/>
                  </a:moveTo>
                  <a:lnTo>
                    <a:pt x="46200" y="1"/>
                  </a:lnTo>
                  <a:cubicBezTo>
                    <a:pt x="46198" y="2"/>
                    <a:pt x="30989" y="5872"/>
                    <a:pt x="20482" y="10809"/>
                  </a:cubicBezTo>
                  <a:cubicBezTo>
                    <a:pt x="15745" y="13010"/>
                    <a:pt x="11976" y="15045"/>
                    <a:pt x="10942" y="16246"/>
                  </a:cubicBezTo>
                  <a:cubicBezTo>
                    <a:pt x="9407" y="18114"/>
                    <a:pt x="4704" y="29622"/>
                    <a:pt x="1" y="41931"/>
                  </a:cubicBezTo>
                  <a:lnTo>
                    <a:pt x="1" y="45467"/>
                  </a:lnTo>
                  <a:lnTo>
                    <a:pt x="26720" y="45467"/>
                  </a:lnTo>
                  <a:lnTo>
                    <a:pt x="4620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9" name="Google Shape;1389;p30"/>
            <p:cNvGrpSpPr/>
            <p:nvPr/>
          </p:nvGrpSpPr>
          <p:grpSpPr>
            <a:xfrm>
              <a:off x="2764688" y="933797"/>
              <a:ext cx="1236391" cy="1232688"/>
              <a:chOff x="2764688" y="933797"/>
              <a:chExt cx="1236391" cy="1232688"/>
            </a:xfrm>
          </p:grpSpPr>
          <p:sp>
            <p:nvSpPr>
              <p:cNvPr id="1390" name="Google Shape;1390;p30"/>
              <p:cNvSpPr/>
              <p:nvPr/>
            </p:nvSpPr>
            <p:spPr>
              <a:xfrm>
                <a:off x="3273881" y="933797"/>
                <a:ext cx="464478" cy="248685"/>
              </a:xfrm>
              <a:custGeom>
                <a:rect b="b" l="l" r="r" t="t"/>
                <a:pathLst>
                  <a:path extrusionOk="0" h="16860" w="31490">
                    <a:moveTo>
                      <a:pt x="7757" y="0"/>
                    </a:moveTo>
                    <a:cubicBezTo>
                      <a:pt x="4803" y="0"/>
                      <a:pt x="1905" y="425"/>
                      <a:pt x="634" y="2282"/>
                    </a:cubicBezTo>
                    <a:cubicBezTo>
                      <a:pt x="501" y="2516"/>
                      <a:pt x="267" y="2783"/>
                      <a:pt x="1" y="3150"/>
                    </a:cubicBezTo>
                    <a:cubicBezTo>
                      <a:pt x="401" y="3283"/>
                      <a:pt x="634" y="3383"/>
                      <a:pt x="634" y="3383"/>
                    </a:cubicBezTo>
                    <a:cubicBezTo>
                      <a:pt x="634" y="3383"/>
                      <a:pt x="668" y="3383"/>
                      <a:pt x="1368" y="4651"/>
                    </a:cubicBezTo>
                    <a:cubicBezTo>
                      <a:pt x="2904" y="3960"/>
                      <a:pt x="4518" y="3426"/>
                      <a:pt x="5759" y="3426"/>
                    </a:cubicBezTo>
                    <a:cubicBezTo>
                      <a:pt x="6135" y="3426"/>
                      <a:pt x="6477" y="3475"/>
                      <a:pt x="6772" y="3583"/>
                    </a:cubicBezTo>
                    <a:cubicBezTo>
                      <a:pt x="9607" y="4718"/>
                      <a:pt x="9841" y="5351"/>
                      <a:pt x="20649" y="8253"/>
                    </a:cubicBezTo>
                    <a:cubicBezTo>
                      <a:pt x="31490" y="11122"/>
                      <a:pt x="23317" y="10889"/>
                      <a:pt x="28621" y="16860"/>
                    </a:cubicBezTo>
                    <a:cubicBezTo>
                      <a:pt x="26953" y="14391"/>
                      <a:pt x="27453" y="10522"/>
                      <a:pt x="24651" y="6686"/>
                    </a:cubicBezTo>
                    <a:cubicBezTo>
                      <a:pt x="21816" y="2883"/>
                      <a:pt x="17346" y="448"/>
                      <a:pt x="13544" y="281"/>
                    </a:cubicBezTo>
                    <a:cubicBezTo>
                      <a:pt x="11956" y="212"/>
                      <a:pt x="9843" y="0"/>
                      <a:pt x="7757"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0"/>
              <p:cNvSpPr/>
              <p:nvPr/>
            </p:nvSpPr>
            <p:spPr>
              <a:xfrm>
                <a:off x="3478546" y="1216393"/>
                <a:ext cx="522533" cy="950092"/>
              </a:xfrm>
              <a:custGeom>
                <a:rect b="b" l="l" r="r" t="t"/>
                <a:pathLst>
                  <a:path extrusionOk="0" h="64413" w="35426">
                    <a:moveTo>
                      <a:pt x="16412" y="0"/>
                    </a:moveTo>
                    <a:lnTo>
                      <a:pt x="16412" y="0"/>
                    </a:lnTo>
                    <a:cubicBezTo>
                      <a:pt x="19381" y="5171"/>
                      <a:pt x="17212" y="10007"/>
                      <a:pt x="16812" y="12109"/>
                    </a:cubicBezTo>
                    <a:cubicBezTo>
                      <a:pt x="16612" y="13310"/>
                      <a:pt x="16212" y="14010"/>
                      <a:pt x="14977" y="14244"/>
                    </a:cubicBezTo>
                    <a:cubicBezTo>
                      <a:pt x="16378" y="14711"/>
                      <a:pt x="18747" y="16178"/>
                      <a:pt x="18713" y="20281"/>
                    </a:cubicBezTo>
                    <a:cubicBezTo>
                      <a:pt x="18713" y="25385"/>
                      <a:pt x="13843" y="25985"/>
                      <a:pt x="12342" y="26019"/>
                    </a:cubicBezTo>
                    <a:cubicBezTo>
                      <a:pt x="10074" y="34558"/>
                      <a:pt x="5637" y="40896"/>
                      <a:pt x="0" y="43765"/>
                    </a:cubicBezTo>
                    <a:cubicBezTo>
                      <a:pt x="33" y="47167"/>
                      <a:pt x="334" y="50336"/>
                      <a:pt x="1068" y="51504"/>
                    </a:cubicBezTo>
                    <a:cubicBezTo>
                      <a:pt x="2002" y="52971"/>
                      <a:pt x="8506" y="55206"/>
                      <a:pt x="8506" y="55206"/>
                    </a:cubicBezTo>
                    <a:cubicBezTo>
                      <a:pt x="8806" y="55407"/>
                      <a:pt x="9073" y="55640"/>
                      <a:pt x="9340" y="55840"/>
                    </a:cubicBezTo>
                    <a:cubicBezTo>
                      <a:pt x="9740" y="54406"/>
                      <a:pt x="9941" y="53572"/>
                      <a:pt x="9941" y="53572"/>
                    </a:cubicBezTo>
                    <a:cubicBezTo>
                      <a:pt x="9941" y="53572"/>
                      <a:pt x="24551" y="59476"/>
                      <a:pt x="34658" y="64413"/>
                    </a:cubicBezTo>
                    <a:cubicBezTo>
                      <a:pt x="35425" y="61444"/>
                      <a:pt x="35259" y="57475"/>
                      <a:pt x="32223" y="54973"/>
                    </a:cubicBezTo>
                    <a:cubicBezTo>
                      <a:pt x="29221" y="52504"/>
                      <a:pt x="22916" y="45233"/>
                      <a:pt x="23584" y="35959"/>
                    </a:cubicBezTo>
                    <a:cubicBezTo>
                      <a:pt x="24684" y="20515"/>
                      <a:pt x="18180" y="17413"/>
                      <a:pt x="19180" y="11175"/>
                    </a:cubicBezTo>
                    <a:cubicBezTo>
                      <a:pt x="20014" y="5871"/>
                      <a:pt x="18146" y="2435"/>
                      <a:pt x="16412"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0"/>
              <p:cNvSpPr/>
              <p:nvPr/>
            </p:nvSpPr>
            <p:spPr>
              <a:xfrm>
                <a:off x="2764688" y="1228192"/>
                <a:ext cx="498432" cy="937805"/>
              </a:xfrm>
              <a:custGeom>
                <a:rect b="b" l="l" r="r" t="t"/>
                <a:pathLst>
                  <a:path extrusionOk="0" h="63580" w="33792">
                    <a:moveTo>
                      <a:pt x="16379" y="1"/>
                    </a:moveTo>
                    <a:cubicBezTo>
                      <a:pt x="15979" y="2569"/>
                      <a:pt x="15479" y="5605"/>
                      <a:pt x="14912" y="7606"/>
                    </a:cubicBezTo>
                    <a:cubicBezTo>
                      <a:pt x="13744" y="11776"/>
                      <a:pt x="9541" y="16012"/>
                      <a:pt x="10175" y="28188"/>
                    </a:cubicBezTo>
                    <a:cubicBezTo>
                      <a:pt x="10675" y="36961"/>
                      <a:pt x="8207" y="36460"/>
                      <a:pt x="6539" y="44766"/>
                    </a:cubicBezTo>
                    <a:cubicBezTo>
                      <a:pt x="5538" y="49703"/>
                      <a:pt x="8140" y="54640"/>
                      <a:pt x="5271" y="58543"/>
                    </a:cubicBezTo>
                    <a:cubicBezTo>
                      <a:pt x="4137" y="60110"/>
                      <a:pt x="1335" y="61945"/>
                      <a:pt x="1" y="63580"/>
                    </a:cubicBezTo>
                    <a:cubicBezTo>
                      <a:pt x="10508" y="58643"/>
                      <a:pt x="25719" y="52772"/>
                      <a:pt x="25719" y="52772"/>
                    </a:cubicBezTo>
                    <a:cubicBezTo>
                      <a:pt x="25719" y="52772"/>
                      <a:pt x="25753" y="53005"/>
                      <a:pt x="25853" y="53439"/>
                    </a:cubicBezTo>
                    <a:cubicBezTo>
                      <a:pt x="28755" y="52805"/>
                      <a:pt x="32658" y="51771"/>
                      <a:pt x="33024" y="50770"/>
                    </a:cubicBezTo>
                    <a:cubicBezTo>
                      <a:pt x="33558" y="49436"/>
                      <a:pt x="33725" y="46134"/>
                      <a:pt x="33792" y="42665"/>
                    </a:cubicBezTo>
                    <a:cubicBezTo>
                      <a:pt x="28421" y="39662"/>
                      <a:pt x="24185" y="33458"/>
                      <a:pt x="21950" y="25219"/>
                    </a:cubicBezTo>
                    <a:cubicBezTo>
                      <a:pt x="20349" y="25119"/>
                      <a:pt x="15745" y="24452"/>
                      <a:pt x="15712" y="19481"/>
                    </a:cubicBezTo>
                    <a:cubicBezTo>
                      <a:pt x="15679" y="14344"/>
                      <a:pt x="19315" y="13377"/>
                      <a:pt x="20215" y="13210"/>
                    </a:cubicBezTo>
                    <a:cubicBezTo>
                      <a:pt x="20182" y="11843"/>
                      <a:pt x="20182" y="10442"/>
                      <a:pt x="20215" y="9041"/>
                    </a:cubicBezTo>
                    <a:lnTo>
                      <a:pt x="20215" y="9041"/>
                    </a:lnTo>
                    <a:cubicBezTo>
                      <a:pt x="19231" y="10141"/>
                      <a:pt x="18573" y="10462"/>
                      <a:pt x="18198" y="10462"/>
                    </a:cubicBezTo>
                    <a:cubicBezTo>
                      <a:pt x="18141" y="10462"/>
                      <a:pt x="18091" y="10455"/>
                      <a:pt x="18047" y="10442"/>
                    </a:cubicBezTo>
                    <a:cubicBezTo>
                      <a:pt x="16179" y="9874"/>
                      <a:pt x="16146" y="3803"/>
                      <a:pt x="16379"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0"/>
              <p:cNvSpPr/>
              <p:nvPr/>
            </p:nvSpPr>
            <p:spPr>
              <a:xfrm>
                <a:off x="3208456" y="984310"/>
                <a:ext cx="555986" cy="443193"/>
              </a:xfrm>
              <a:custGeom>
                <a:rect b="b" l="l" r="r" t="t"/>
                <a:pathLst>
                  <a:path extrusionOk="0" h="30047" w="37694">
                    <a:moveTo>
                      <a:pt x="10195" y="1"/>
                    </a:moveTo>
                    <a:cubicBezTo>
                      <a:pt x="8954" y="1"/>
                      <a:pt x="7340" y="535"/>
                      <a:pt x="5804" y="1226"/>
                    </a:cubicBezTo>
                    <a:cubicBezTo>
                      <a:pt x="5971" y="1459"/>
                      <a:pt x="6138" y="1760"/>
                      <a:pt x="6338" y="2093"/>
                    </a:cubicBezTo>
                    <a:cubicBezTo>
                      <a:pt x="7572" y="4261"/>
                      <a:pt x="1101" y="4895"/>
                      <a:pt x="901" y="6830"/>
                    </a:cubicBezTo>
                    <a:cubicBezTo>
                      <a:pt x="834" y="7597"/>
                      <a:pt x="567" y="8097"/>
                      <a:pt x="0" y="8965"/>
                    </a:cubicBezTo>
                    <a:cubicBezTo>
                      <a:pt x="67" y="10599"/>
                      <a:pt x="567" y="12567"/>
                      <a:pt x="1868" y="14669"/>
                    </a:cubicBezTo>
                    <a:cubicBezTo>
                      <a:pt x="5637" y="20640"/>
                      <a:pt x="11041" y="15036"/>
                      <a:pt x="14310" y="20806"/>
                    </a:cubicBezTo>
                    <a:cubicBezTo>
                      <a:pt x="17579" y="26544"/>
                      <a:pt x="19647" y="27778"/>
                      <a:pt x="26019" y="29112"/>
                    </a:cubicBezTo>
                    <a:cubicBezTo>
                      <a:pt x="28954" y="29713"/>
                      <a:pt x="30889" y="30046"/>
                      <a:pt x="32256" y="30046"/>
                    </a:cubicBezTo>
                    <a:cubicBezTo>
                      <a:pt x="32657" y="30046"/>
                      <a:pt x="32990" y="30013"/>
                      <a:pt x="33290" y="29980"/>
                    </a:cubicBezTo>
                    <a:cubicBezTo>
                      <a:pt x="34525" y="29746"/>
                      <a:pt x="34925" y="29046"/>
                      <a:pt x="35125" y="27845"/>
                    </a:cubicBezTo>
                    <a:cubicBezTo>
                      <a:pt x="35525" y="25743"/>
                      <a:pt x="37694" y="20907"/>
                      <a:pt x="34725" y="15736"/>
                    </a:cubicBezTo>
                    <a:cubicBezTo>
                      <a:pt x="34291" y="14969"/>
                      <a:pt x="33757" y="14202"/>
                      <a:pt x="33057" y="13435"/>
                    </a:cubicBezTo>
                    <a:cubicBezTo>
                      <a:pt x="27753" y="7464"/>
                      <a:pt x="35926" y="7697"/>
                      <a:pt x="25085" y="4828"/>
                    </a:cubicBezTo>
                    <a:cubicBezTo>
                      <a:pt x="14277" y="1960"/>
                      <a:pt x="14043" y="1293"/>
                      <a:pt x="11208" y="158"/>
                    </a:cubicBezTo>
                    <a:cubicBezTo>
                      <a:pt x="10913" y="50"/>
                      <a:pt x="10571" y="1"/>
                      <a:pt x="10195"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0"/>
              <p:cNvSpPr/>
              <p:nvPr/>
            </p:nvSpPr>
            <p:spPr>
              <a:xfrm>
                <a:off x="3002803" y="970063"/>
                <a:ext cx="317361" cy="412484"/>
              </a:xfrm>
              <a:custGeom>
                <a:rect b="b" l="l" r="r" t="t"/>
                <a:pathLst>
                  <a:path extrusionOk="0" h="27965" w="21516">
                    <a:moveTo>
                      <a:pt x="14357" y="1"/>
                    </a:moveTo>
                    <a:cubicBezTo>
                      <a:pt x="13261" y="1"/>
                      <a:pt x="12056" y="156"/>
                      <a:pt x="10842" y="591"/>
                    </a:cubicBezTo>
                    <a:cubicBezTo>
                      <a:pt x="6706" y="2092"/>
                      <a:pt x="6605" y="2859"/>
                      <a:pt x="5638" y="4327"/>
                    </a:cubicBezTo>
                    <a:cubicBezTo>
                      <a:pt x="3203" y="8163"/>
                      <a:pt x="3070" y="6395"/>
                      <a:pt x="1635" y="10531"/>
                    </a:cubicBezTo>
                    <a:cubicBezTo>
                      <a:pt x="1268" y="11665"/>
                      <a:pt x="1035" y="12232"/>
                      <a:pt x="868" y="12699"/>
                    </a:cubicBezTo>
                    <a:cubicBezTo>
                      <a:pt x="635" y="13400"/>
                      <a:pt x="534" y="13934"/>
                      <a:pt x="368" y="15935"/>
                    </a:cubicBezTo>
                    <a:cubicBezTo>
                      <a:pt x="301" y="16402"/>
                      <a:pt x="268" y="16936"/>
                      <a:pt x="234" y="17503"/>
                    </a:cubicBezTo>
                    <a:cubicBezTo>
                      <a:pt x="1" y="21305"/>
                      <a:pt x="34" y="27376"/>
                      <a:pt x="1902" y="27944"/>
                    </a:cubicBezTo>
                    <a:cubicBezTo>
                      <a:pt x="1946" y="27957"/>
                      <a:pt x="1996" y="27964"/>
                      <a:pt x="2053" y="27964"/>
                    </a:cubicBezTo>
                    <a:cubicBezTo>
                      <a:pt x="2428" y="27964"/>
                      <a:pt x="3086" y="27643"/>
                      <a:pt x="4070" y="26543"/>
                    </a:cubicBezTo>
                    <a:cubicBezTo>
                      <a:pt x="5271" y="25242"/>
                      <a:pt x="6906" y="22807"/>
                      <a:pt x="9041" y="18503"/>
                    </a:cubicBezTo>
                    <a:cubicBezTo>
                      <a:pt x="11542" y="13366"/>
                      <a:pt x="13077" y="11232"/>
                      <a:pt x="13944" y="9931"/>
                    </a:cubicBezTo>
                    <a:cubicBezTo>
                      <a:pt x="14511" y="9063"/>
                      <a:pt x="14778" y="8563"/>
                      <a:pt x="14845" y="7796"/>
                    </a:cubicBezTo>
                    <a:cubicBezTo>
                      <a:pt x="15045" y="5861"/>
                      <a:pt x="21516" y="5227"/>
                      <a:pt x="20282" y="3059"/>
                    </a:cubicBezTo>
                    <a:cubicBezTo>
                      <a:pt x="20082" y="2726"/>
                      <a:pt x="19915" y="2425"/>
                      <a:pt x="19748" y="2192"/>
                    </a:cubicBezTo>
                    <a:cubicBezTo>
                      <a:pt x="19048" y="924"/>
                      <a:pt x="19014" y="924"/>
                      <a:pt x="19014" y="924"/>
                    </a:cubicBezTo>
                    <a:cubicBezTo>
                      <a:pt x="19014" y="924"/>
                      <a:pt x="18781" y="824"/>
                      <a:pt x="18381" y="691"/>
                    </a:cubicBezTo>
                    <a:cubicBezTo>
                      <a:pt x="17599" y="403"/>
                      <a:pt x="16119" y="1"/>
                      <a:pt x="14357"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5" name="Google Shape;1395;p30"/>
            <p:cNvSpPr/>
            <p:nvPr/>
          </p:nvSpPr>
          <p:spPr>
            <a:xfrm>
              <a:off x="3207468" y="1625575"/>
              <a:ext cx="327199" cy="158238"/>
            </a:xfrm>
            <a:custGeom>
              <a:rect b="b" l="l" r="r" t="t"/>
              <a:pathLst>
                <a:path extrusionOk="0" h="10728" w="22183">
                  <a:moveTo>
                    <a:pt x="17180" y="1"/>
                  </a:moveTo>
                  <a:cubicBezTo>
                    <a:pt x="16027" y="1"/>
                    <a:pt x="14629" y="79"/>
                    <a:pt x="12943" y="243"/>
                  </a:cubicBezTo>
                  <a:cubicBezTo>
                    <a:pt x="9207" y="643"/>
                    <a:pt x="2736" y="643"/>
                    <a:pt x="968" y="2278"/>
                  </a:cubicBezTo>
                  <a:cubicBezTo>
                    <a:pt x="801" y="2411"/>
                    <a:pt x="701" y="2578"/>
                    <a:pt x="601" y="2745"/>
                  </a:cubicBezTo>
                  <a:cubicBezTo>
                    <a:pt x="0" y="4046"/>
                    <a:pt x="2068" y="7148"/>
                    <a:pt x="5404" y="9083"/>
                  </a:cubicBezTo>
                  <a:cubicBezTo>
                    <a:pt x="7125" y="10045"/>
                    <a:pt x="9152" y="10727"/>
                    <a:pt x="11351" y="10727"/>
                  </a:cubicBezTo>
                  <a:cubicBezTo>
                    <a:pt x="11667" y="10727"/>
                    <a:pt x="11987" y="10713"/>
                    <a:pt x="12309" y="10684"/>
                  </a:cubicBezTo>
                  <a:cubicBezTo>
                    <a:pt x="14944" y="10450"/>
                    <a:pt x="16979" y="9449"/>
                    <a:pt x="18514" y="8182"/>
                  </a:cubicBezTo>
                  <a:cubicBezTo>
                    <a:pt x="20482" y="6614"/>
                    <a:pt x="21582" y="4613"/>
                    <a:pt x="21916" y="3245"/>
                  </a:cubicBezTo>
                  <a:cubicBezTo>
                    <a:pt x="22183" y="2278"/>
                    <a:pt x="22149" y="1477"/>
                    <a:pt x="21516" y="910"/>
                  </a:cubicBezTo>
                  <a:cubicBezTo>
                    <a:pt x="20866" y="327"/>
                    <a:pt x="19539" y="1"/>
                    <a:pt x="171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30"/>
            <p:cNvSpPr/>
            <p:nvPr/>
          </p:nvSpPr>
          <p:spPr>
            <a:xfrm>
              <a:off x="3221730" y="1625575"/>
              <a:ext cx="303098" cy="59693"/>
            </a:xfrm>
            <a:custGeom>
              <a:rect b="b" l="l" r="r" t="t"/>
              <a:pathLst>
                <a:path extrusionOk="0" h="4047" w="20549">
                  <a:moveTo>
                    <a:pt x="16213" y="1"/>
                  </a:moveTo>
                  <a:cubicBezTo>
                    <a:pt x="15060" y="1"/>
                    <a:pt x="13662" y="79"/>
                    <a:pt x="11976" y="243"/>
                  </a:cubicBezTo>
                  <a:cubicBezTo>
                    <a:pt x="8240" y="643"/>
                    <a:pt x="1769" y="643"/>
                    <a:pt x="1" y="2278"/>
                  </a:cubicBezTo>
                  <a:cubicBezTo>
                    <a:pt x="395" y="3000"/>
                    <a:pt x="2050" y="4046"/>
                    <a:pt x="8089" y="4046"/>
                  </a:cubicBezTo>
                  <a:cubicBezTo>
                    <a:pt x="8182" y="4046"/>
                    <a:pt x="8277" y="4046"/>
                    <a:pt x="8373" y="4046"/>
                  </a:cubicBezTo>
                  <a:cubicBezTo>
                    <a:pt x="16979" y="4012"/>
                    <a:pt x="19515" y="2344"/>
                    <a:pt x="20549" y="910"/>
                  </a:cubicBezTo>
                  <a:cubicBezTo>
                    <a:pt x="19899" y="327"/>
                    <a:pt x="18572" y="1"/>
                    <a:pt x="162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0"/>
            <p:cNvSpPr/>
            <p:nvPr/>
          </p:nvSpPr>
          <p:spPr>
            <a:xfrm>
              <a:off x="3284219" y="1710585"/>
              <a:ext cx="193372" cy="59929"/>
            </a:xfrm>
            <a:custGeom>
              <a:rect b="b" l="l" r="r" t="t"/>
              <a:pathLst>
                <a:path extrusionOk="0" h="4063" w="13110">
                  <a:moveTo>
                    <a:pt x="7275" y="0"/>
                  </a:moveTo>
                  <a:cubicBezTo>
                    <a:pt x="3712" y="0"/>
                    <a:pt x="1027" y="1648"/>
                    <a:pt x="0" y="2385"/>
                  </a:cubicBezTo>
                  <a:cubicBezTo>
                    <a:pt x="1692" y="3377"/>
                    <a:pt x="3742" y="4062"/>
                    <a:pt x="5948" y="4062"/>
                  </a:cubicBezTo>
                  <a:cubicBezTo>
                    <a:pt x="6264" y="4062"/>
                    <a:pt x="6583" y="4048"/>
                    <a:pt x="6905" y="4019"/>
                  </a:cubicBezTo>
                  <a:cubicBezTo>
                    <a:pt x="9507" y="3786"/>
                    <a:pt x="11575" y="2751"/>
                    <a:pt x="13109" y="1517"/>
                  </a:cubicBezTo>
                  <a:cubicBezTo>
                    <a:pt x="11013" y="403"/>
                    <a:pt x="9037" y="0"/>
                    <a:pt x="72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0"/>
            <p:cNvSpPr/>
            <p:nvPr/>
          </p:nvSpPr>
          <p:spPr>
            <a:xfrm>
              <a:off x="3339320" y="1450068"/>
              <a:ext cx="108737" cy="132986"/>
            </a:xfrm>
            <a:custGeom>
              <a:rect b="b" l="l" r="r" t="t"/>
              <a:pathLst>
                <a:path extrusionOk="0" h="9016" w="7372">
                  <a:moveTo>
                    <a:pt x="1101" y="1"/>
                  </a:moveTo>
                  <a:lnTo>
                    <a:pt x="1101" y="1"/>
                  </a:lnTo>
                  <a:cubicBezTo>
                    <a:pt x="1100" y="2"/>
                    <a:pt x="0" y="1803"/>
                    <a:pt x="67" y="4537"/>
                  </a:cubicBezTo>
                  <a:cubicBezTo>
                    <a:pt x="167" y="7273"/>
                    <a:pt x="1668" y="7973"/>
                    <a:pt x="1668" y="7973"/>
                  </a:cubicBezTo>
                  <a:cubicBezTo>
                    <a:pt x="3080" y="8741"/>
                    <a:pt x="4151" y="9016"/>
                    <a:pt x="4959" y="9016"/>
                  </a:cubicBezTo>
                  <a:cubicBezTo>
                    <a:pt x="6996" y="9016"/>
                    <a:pt x="7372" y="7273"/>
                    <a:pt x="7372" y="7273"/>
                  </a:cubicBezTo>
                  <a:cubicBezTo>
                    <a:pt x="702" y="5372"/>
                    <a:pt x="1101" y="3"/>
                    <a:pt x="1101" y="1"/>
                  </a:cubicBezTo>
                  <a:close/>
                </a:path>
              </a:pathLst>
            </a:custGeom>
            <a:solidFill>
              <a:srgbClr val="E09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0"/>
            <p:cNvSpPr/>
            <p:nvPr/>
          </p:nvSpPr>
          <p:spPr>
            <a:xfrm>
              <a:off x="3473133" y="1455466"/>
              <a:ext cx="27553" cy="46787"/>
            </a:xfrm>
            <a:custGeom>
              <a:rect b="b" l="l" r="r" t="t"/>
              <a:pathLst>
                <a:path extrusionOk="0" h="3172" w="1868">
                  <a:moveTo>
                    <a:pt x="868" y="1"/>
                  </a:moveTo>
                  <a:cubicBezTo>
                    <a:pt x="857" y="1"/>
                    <a:pt x="845" y="1"/>
                    <a:pt x="834" y="2"/>
                  </a:cubicBezTo>
                  <a:cubicBezTo>
                    <a:pt x="334" y="35"/>
                    <a:pt x="0" y="769"/>
                    <a:pt x="67" y="1670"/>
                  </a:cubicBezTo>
                  <a:cubicBezTo>
                    <a:pt x="132" y="2516"/>
                    <a:pt x="547" y="3172"/>
                    <a:pt x="1001" y="3172"/>
                  </a:cubicBezTo>
                  <a:cubicBezTo>
                    <a:pt x="1012" y="3172"/>
                    <a:pt x="1023" y="3172"/>
                    <a:pt x="1034" y="3171"/>
                  </a:cubicBezTo>
                  <a:cubicBezTo>
                    <a:pt x="1535" y="3137"/>
                    <a:pt x="1868" y="2404"/>
                    <a:pt x="1801" y="1536"/>
                  </a:cubicBezTo>
                  <a:cubicBezTo>
                    <a:pt x="1736" y="657"/>
                    <a:pt x="1322" y="1"/>
                    <a:pt x="8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0"/>
            <p:cNvSpPr/>
            <p:nvPr/>
          </p:nvSpPr>
          <p:spPr>
            <a:xfrm>
              <a:off x="3221243" y="1459890"/>
              <a:ext cx="27066" cy="46846"/>
            </a:xfrm>
            <a:custGeom>
              <a:rect b="b" l="l" r="r" t="t"/>
              <a:pathLst>
                <a:path extrusionOk="0" h="3176" w="1835">
                  <a:moveTo>
                    <a:pt x="835" y="1"/>
                  </a:moveTo>
                  <a:cubicBezTo>
                    <a:pt x="823" y="1"/>
                    <a:pt x="812" y="1"/>
                    <a:pt x="801" y="2"/>
                  </a:cubicBezTo>
                  <a:cubicBezTo>
                    <a:pt x="334" y="35"/>
                    <a:pt x="0" y="769"/>
                    <a:pt x="67" y="1637"/>
                  </a:cubicBezTo>
                  <a:cubicBezTo>
                    <a:pt x="131" y="2497"/>
                    <a:pt x="530" y="3175"/>
                    <a:pt x="973" y="3175"/>
                  </a:cubicBezTo>
                  <a:cubicBezTo>
                    <a:pt x="993" y="3175"/>
                    <a:pt x="1014" y="3174"/>
                    <a:pt x="1034" y="3171"/>
                  </a:cubicBezTo>
                  <a:cubicBezTo>
                    <a:pt x="1501" y="3138"/>
                    <a:pt x="1835" y="2404"/>
                    <a:pt x="1768" y="1536"/>
                  </a:cubicBezTo>
                  <a:cubicBezTo>
                    <a:pt x="1736" y="657"/>
                    <a:pt x="1290" y="1"/>
                    <a:pt x="8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30"/>
            <p:cNvSpPr/>
            <p:nvPr/>
          </p:nvSpPr>
          <p:spPr>
            <a:xfrm>
              <a:off x="3438194" y="1375234"/>
              <a:ext cx="104814" cy="69650"/>
            </a:xfrm>
            <a:custGeom>
              <a:rect b="b" l="l" r="r" t="t"/>
              <a:pathLst>
                <a:path extrusionOk="0" h="4722" w="7106">
                  <a:moveTo>
                    <a:pt x="2973" y="0"/>
                  </a:moveTo>
                  <a:cubicBezTo>
                    <a:pt x="2927" y="0"/>
                    <a:pt x="2882" y="2"/>
                    <a:pt x="2836" y="5"/>
                  </a:cubicBezTo>
                  <a:cubicBezTo>
                    <a:pt x="2336" y="5"/>
                    <a:pt x="1835" y="205"/>
                    <a:pt x="1469" y="472"/>
                  </a:cubicBezTo>
                  <a:cubicBezTo>
                    <a:pt x="1068" y="705"/>
                    <a:pt x="768" y="1072"/>
                    <a:pt x="535" y="1406"/>
                  </a:cubicBezTo>
                  <a:cubicBezTo>
                    <a:pt x="301" y="1772"/>
                    <a:pt x="134" y="2139"/>
                    <a:pt x="1" y="2540"/>
                  </a:cubicBezTo>
                  <a:lnTo>
                    <a:pt x="1" y="2573"/>
                  </a:lnTo>
                  <a:cubicBezTo>
                    <a:pt x="1" y="2606"/>
                    <a:pt x="1" y="2673"/>
                    <a:pt x="34" y="2740"/>
                  </a:cubicBezTo>
                  <a:cubicBezTo>
                    <a:pt x="71" y="2795"/>
                    <a:pt x="128" y="2820"/>
                    <a:pt x="188" y="2820"/>
                  </a:cubicBezTo>
                  <a:cubicBezTo>
                    <a:pt x="238" y="2820"/>
                    <a:pt x="289" y="2803"/>
                    <a:pt x="334" y="2773"/>
                  </a:cubicBezTo>
                  <a:cubicBezTo>
                    <a:pt x="1002" y="2340"/>
                    <a:pt x="1569" y="1806"/>
                    <a:pt x="2102" y="1572"/>
                  </a:cubicBezTo>
                  <a:cubicBezTo>
                    <a:pt x="2369" y="1439"/>
                    <a:pt x="2669" y="1339"/>
                    <a:pt x="2903" y="1339"/>
                  </a:cubicBezTo>
                  <a:cubicBezTo>
                    <a:pt x="2949" y="1333"/>
                    <a:pt x="2993" y="1330"/>
                    <a:pt x="3037" y="1330"/>
                  </a:cubicBezTo>
                  <a:cubicBezTo>
                    <a:pt x="3250" y="1330"/>
                    <a:pt x="3443" y="1395"/>
                    <a:pt x="3637" y="1506"/>
                  </a:cubicBezTo>
                  <a:cubicBezTo>
                    <a:pt x="3904" y="1639"/>
                    <a:pt x="4137" y="1873"/>
                    <a:pt x="4404" y="2139"/>
                  </a:cubicBezTo>
                  <a:cubicBezTo>
                    <a:pt x="4671" y="2406"/>
                    <a:pt x="4938" y="2673"/>
                    <a:pt x="5171" y="2940"/>
                  </a:cubicBezTo>
                  <a:cubicBezTo>
                    <a:pt x="5705" y="3507"/>
                    <a:pt x="6205" y="4074"/>
                    <a:pt x="6706" y="4641"/>
                  </a:cubicBezTo>
                  <a:cubicBezTo>
                    <a:pt x="6754" y="4690"/>
                    <a:pt x="6803" y="4721"/>
                    <a:pt x="6865" y="4721"/>
                  </a:cubicBezTo>
                  <a:cubicBezTo>
                    <a:pt x="6888" y="4721"/>
                    <a:pt x="6912" y="4717"/>
                    <a:pt x="6939" y="4708"/>
                  </a:cubicBezTo>
                  <a:cubicBezTo>
                    <a:pt x="7039" y="4675"/>
                    <a:pt x="7106" y="4541"/>
                    <a:pt x="7039" y="4441"/>
                  </a:cubicBezTo>
                  <a:cubicBezTo>
                    <a:pt x="6772" y="3707"/>
                    <a:pt x="6405" y="2973"/>
                    <a:pt x="5972" y="2306"/>
                  </a:cubicBezTo>
                  <a:cubicBezTo>
                    <a:pt x="5772" y="1973"/>
                    <a:pt x="5538" y="1672"/>
                    <a:pt x="5271" y="1339"/>
                  </a:cubicBezTo>
                  <a:cubicBezTo>
                    <a:pt x="5038" y="1005"/>
                    <a:pt x="4738" y="672"/>
                    <a:pt x="4337" y="405"/>
                  </a:cubicBezTo>
                  <a:cubicBezTo>
                    <a:pt x="3971" y="161"/>
                    <a:pt x="3465" y="0"/>
                    <a:pt x="2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0"/>
            <p:cNvSpPr/>
            <p:nvPr/>
          </p:nvSpPr>
          <p:spPr>
            <a:xfrm>
              <a:off x="3177941" y="1384393"/>
              <a:ext cx="94488" cy="62275"/>
            </a:xfrm>
            <a:custGeom>
              <a:rect b="b" l="l" r="r" t="t"/>
              <a:pathLst>
                <a:path extrusionOk="0" h="4222" w="6406">
                  <a:moveTo>
                    <a:pt x="3740" y="0"/>
                  </a:moveTo>
                  <a:cubicBezTo>
                    <a:pt x="3322" y="0"/>
                    <a:pt x="2906" y="125"/>
                    <a:pt x="2603" y="318"/>
                  </a:cubicBezTo>
                  <a:cubicBezTo>
                    <a:pt x="1869" y="718"/>
                    <a:pt x="1302" y="1285"/>
                    <a:pt x="868" y="1919"/>
                  </a:cubicBezTo>
                  <a:cubicBezTo>
                    <a:pt x="435" y="2552"/>
                    <a:pt x="101" y="3286"/>
                    <a:pt x="1" y="4054"/>
                  </a:cubicBezTo>
                  <a:cubicBezTo>
                    <a:pt x="1" y="4087"/>
                    <a:pt x="34" y="4154"/>
                    <a:pt x="101" y="4187"/>
                  </a:cubicBezTo>
                  <a:cubicBezTo>
                    <a:pt x="125" y="4211"/>
                    <a:pt x="152" y="4222"/>
                    <a:pt x="180" y="4222"/>
                  </a:cubicBezTo>
                  <a:cubicBezTo>
                    <a:pt x="230" y="4222"/>
                    <a:pt x="280" y="4185"/>
                    <a:pt x="301" y="4120"/>
                  </a:cubicBezTo>
                  <a:cubicBezTo>
                    <a:pt x="668" y="3520"/>
                    <a:pt x="1102" y="2986"/>
                    <a:pt x="1569" y="2519"/>
                  </a:cubicBezTo>
                  <a:cubicBezTo>
                    <a:pt x="2069" y="2052"/>
                    <a:pt x="2603" y="1618"/>
                    <a:pt x="3136" y="1352"/>
                  </a:cubicBezTo>
                  <a:cubicBezTo>
                    <a:pt x="3340" y="1250"/>
                    <a:pt x="3505" y="1206"/>
                    <a:pt x="3676" y="1206"/>
                  </a:cubicBezTo>
                  <a:cubicBezTo>
                    <a:pt x="3729" y="1206"/>
                    <a:pt x="3782" y="1210"/>
                    <a:pt x="3837" y="1218"/>
                  </a:cubicBezTo>
                  <a:cubicBezTo>
                    <a:pt x="4037" y="1218"/>
                    <a:pt x="4304" y="1318"/>
                    <a:pt x="4571" y="1485"/>
                  </a:cubicBezTo>
                  <a:cubicBezTo>
                    <a:pt x="5105" y="1785"/>
                    <a:pt x="5572" y="2286"/>
                    <a:pt x="6105" y="2786"/>
                  </a:cubicBezTo>
                  <a:cubicBezTo>
                    <a:pt x="6129" y="2810"/>
                    <a:pt x="6169" y="2833"/>
                    <a:pt x="6214" y="2833"/>
                  </a:cubicBezTo>
                  <a:cubicBezTo>
                    <a:pt x="6233" y="2833"/>
                    <a:pt x="6252" y="2829"/>
                    <a:pt x="6272" y="2819"/>
                  </a:cubicBezTo>
                  <a:cubicBezTo>
                    <a:pt x="6339" y="2819"/>
                    <a:pt x="6405" y="2719"/>
                    <a:pt x="6372" y="2653"/>
                  </a:cubicBezTo>
                  <a:cubicBezTo>
                    <a:pt x="6205" y="1885"/>
                    <a:pt x="5838" y="1185"/>
                    <a:pt x="5205" y="618"/>
                  </a:cubicBezTo>
                  <a:cubicBezTo>
                    <a:pt x="4904" y="351"/>
                    <a:pt x="4471" y="117"/>
                    <a:pt x="4004" y="17"/>
                  </a:cubicBezTo>
                  <a:cubicBezTo>
                    <a:pt x="3917" y="6"/>
                    <a:pt x="3828" y="0"/>
                    <a:pt x="37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3" name="Google Shape;1403;p30"/>
          <p:cNvGrpSpPr/>
          <p:nvPr/>
        </p:nvGrpSpPr>
        <p:grpSpPr>
          <a:xfrm>
            <a:off x="5741684" y="1450637"/>
            <a:ext cx="1636273" cy="1575095"/>
            <a:chOff x="4564803" y="923119"/>
            <a:chExt cx="1822333" cy="1754004"/>
          </a:xfrm>
        </p:grpSpPr>
        <p:sp>
          <p:nvSpPr>
            <p:cNvPr id="1404" name="Google Shape;1404;p30"/>
            <p:cNvSpPr/>
            <p:nvPr/>
          </p:nvSpPr>
          <p:spPr>
            <a:xfrm>
              <a:off x="5490198" y="2130962"/>
              <a:ext cx="501" cy="501"/>
            </a:xfrm>
            <a:custGeom>
              <a:rect b="b" l="l" r="r" t="t"/>
              <a:pathLst>
                <a:path extrusionOk="0" h="34" w="34">
                  <a:moveTo>
                    <a:pt x="34" y="0"/>
                  </a:moveTo>
                  <a:cubicBezTo>
                    <a:pt x="34" y="0"/>
                    <a:pt x="1" y="34"/>
                    <a:pt x="1" y="34"/>
                  </a:cubicBezTo>
                  <a:lnTo>
                    <a:pt x="34" y="34"/>
                  </a:lnTo>
                  <a:cubicBezTo>
                    <a:pt x="34" y="34"/>
                    <a:pt x="34" y="0"/>
                    <a:pt x="34" y="0"/>
                  </a:cubicBezTo>
                  <a:close/>
                </a:path>
              </a:pathLst>
            </a:custGeom>
            <a:solidFill>
              <a:srgbClr val="E5B2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0"/>
            <p:cNvSpPr/>
            <p:nvPr/>
          </p:nvSpPr>
          <p:spPr>
            <a:xfrm>
              <a:off x="5359821" y="1863321"/>
              <a:ext cx="227814" cy="266695"/>
            </a:xfrm>
            <a:custGeom>
              <a:rect b="b" l="l" r="r" t="t"/>
              <a:pathLst>
                <a:path extrusionOk="0" h="18081" w="15445">
                  <a:moveTo>
                    <a:pt x="368" y="1"/>
                  </a:moveTo>
                  <a:cubicBezTo>
                    <a:pt x="301" y="2202"/>
                    <a:pt x="201" y="4304"/>
                    <a:pt x="1" y="5838"/>
                  </a:cubicBezTo>
                  <a:cubicBezTo>
                    <a:pt x="101" y="8807"/>
                    <a:pt x="8574" y="17080"/>
                    <a:pt x="8841" y="18081"/>
                  </a:cubicBezTo>
                  <a:cubicBezTo>
                    <a:pt x="8941" y="17080"/>
                    <a:pt x="15245" y="8974"/>
                    <a:pt x="15445" y="5938"/>
                  </a:cubicBezTo>
                  <a:cubicBezTo>
                    <a:pt x="15178" y="4571"/>
                    <a:pt x="15012" y="2703"/>
                    <a:pt x="14978" y="668"/>
                  </a:cubicBezTo>
                  <a:cubicBezTo>
                    <a:pt x="12843" y="1469"/>
                    <a:pt x="12276" y="1502"/>
                    <a:pt x="8007" y="1602"/>
                  </a:cubicBezTo>
                  <a:cubicBezTo>
                    <a:pt x="7787" y="1607"/>
                    <a:pt x="7576" y="1610"/>
                    <a:pt x="7375" y="1610"/>
                  </a:cubicBezTo>
                  <a:cubicBezTo>
                    <a:pt x="3790" y="1610"/>
                    <a:pt x="3021" y="790"/>
                    <a:pt x="368" y="1"/>
                  </a:cubicBezTo>
                  <a:close/>
                </a:path>
              </a:pathLst>
            </a:custGeom>
            <a:solidFill>
              <a:srgbClr val="E5B2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0"/>
            <p:cNvSpPr/>
            <p:nvPr/>
          </p:nvSpPr>
          <p:spPr>
            <a:xfrm>
              <a:off x="5186659" y="1263131"/>
              <a:ext cx="568288" cy="370063"/>
            </a:xfrm>
            <a:custGeom>
              <a:rect b="b" l="l" r="r" t="t"/>
              <a:pathLst>
                <a:path extrusionOk="0" h="25089" w="38528">
                  <a:moveTo>
                    <a:pt x="12157" y="7933"/>
                  </a:moveTo>
                  <a:cubicBezTo>
                    <a:pt x="12254" y="7933"/>
                    <a:pt x="12349" y="7935"/>
                    <a:pt x="12442" y="7939"/>
                  </a:cubicBezTo>
                  <a:cubicBezTo>
                    <a:pt x="12976" y="7939"/>
                    <a:pt x="13543" y="9607"/>
                    <a:pt x="12743" y="10174"/>
                  </a:cubicBezTo>
                  <a:cubicBezTo>
                    <a:pt x="11508" y="11041"/>
                    <a:pt x="8706" y="11241"/>
                    <a:pt x="7039" y="11942"/>
                  </a:cubicBezTo>
                  <a:cubicBezTo>
                    <a:pt x="6011" y="12360"/>
                    <a:pt x="5400" y="12468"/>
                    <a:pt x="5044" y="12468"/>
                  </a:cubicBezTo>
                  <a:cubicBezTo>
                    <a:pt x="4660" y="12468"/>
                    <a:pt x="4570" y="12342"/>
                    <a:pt x="4570" y="12342"/>
                  </a:cubicBezTo>
                  <a:cubicBezTo>
                    <a:pt x="4403" y="12209"/>
                    <a:pt x="4036" y="10841"/>
                    <a:pt x="4837" y="10207"/>
                  </a:cubicBezTo>
                  <a:cubicBezTo>
                    <a:pt x="6216" y="9117"/>
                    <a:pt x="9725" y="7933"/>
                    <a:pt x="12157" y="7933"/>
                  </a:cubicBezTo>
                  <a:close/>
                  <a:moveTo>
                    <a:pt x="26984" y="7936"/>
                  </a:moveTo>
                  <a:cubicBezTo>
                    <a:pt x="29419" y="7936"/>
                    <a:pt x="32995" y="9104"/>
                    <a:pt x="34391" y="10207"/>
                  </a:cubicBezTo>
                  <a:cubicBezTo>
                    <a:pt x="35192" y="10841"/>
                    <a:pt x="34825" y="12209"/>
                    <a:pt x="34658" y="12342"/>
                  </a:cubicBezTo>
                  <a:cubicBezTo>
                    <a:pt x="34658" y="12342"/>
                    <a:pt x="34560" y="12468"/>
                    <a:pt x="34172" y="12468"/>
                  </a:cubicBezTo>
                  <a:cubicBezTo>
                    <a:pt x="33811" y="12468"/>
                    <a:pt x="33202" y="12360"/>
                    <a:pt x="32190" y="11942"/>
                  </a:cubicBezTo>
                  <a:cubicBezTo>
                    <a:pt x="30522" y="11241"/>
                    <a:pt x="27687" y="11041"/>
                    <a:pt x="26486" y="10174"/>
                  </a:cubicBezTo>
                  <a:cubicBezTo>
                    <a:pt x="25685" y="9607"/>
                    <a:pt x="26252" y="7939"/>
                    <a:pt x="26786" y="7939"/>
                  </a:cubicBezTo>
                  <a:cubicBezTo>
                    <a:pt x="26851" y="7937"/>
                    <a:pt x="26917" y="7936"/>
                    <a:pt x="26984" y="7936"/>
                  </a:cubicBezTo>
                  <a:close/>
                  <a:moveTo>
                    <a:pt x="34425" y="0"/>
                  </a:moveTo>
                  <a:cubicBezTo>
                    <a:pt x="34158" y="1001"/>
                    <a:pt x="33624" y="2068"/>
                    <a:pt x="32023" y="2769"/>
                  </a:cubicBezTo>
                  <a:cubicBezTo>
                    <a:pt x="31266" y="3104"/>
                    <a:pt x="30446" y="3225"/>
                    <a:pt x="29628" y="3225"/>
                  </a:cubicBezTo>
                  <a:cubicBezTo>
                    <a:pt x="27557" y="3225"/>
                    <a:pt x="25491" y="2455"/>
                    <a:pt x="24451" y="2455"/>
                  </a:cubicBezTo>
                  <a:cubicBezTo>
                    <a:pt x="24308" y="2455"/>
                    <a:pt x="24185" y="2469"/>
                    <a:pt x="24084" y="2502"/>
                  </a:cubicBezTo>
                  <a:cubicBezTo>
                    <a:pt x="22950" y="2902"/>
                    <a:pt x="21983" y="5437"/>
                    <a:pt x="20248" y="5871"/>
                  </a:cubicBezTo>
                  <a:cubicBezTo>
                    <a:pt x="19675" y="6018"/>
                    <a:pt x="19152" y="6080"/>
                    <a:pt x="18672" y="6080"/>
                  </a:cubicBezTo>
                  <a:cubicBezTo>
                    <a:pt x="16228" y="6080"/>
                    <a:pt x="14864" y="4490"/>
                    <a:pt x="13377" y="4490"/>
                  </a:cubicBezTo>
                  <a:cubicBezTo>
                    <a:pt x="13233" y="4490"/>
                    <a:pt x="13089" y="4504"/>
                    <a:pt x="12943" y="4537"/>
                  </a:cubicBezTo>
                  <a:cubicBezTo>
                    <a:pt x="10744" y="5039"/>
                    <a:pt x="11828" y="7671"/>
                    <a:pt x="6256" y="7671"/>
                  </a:cubicBezTo>
                  <a:cubicBezTo>
                    <a:pt x="5909" y="7671"/>
                    <a:pt x="5537" y="7660"/>
                    <a:pt x="5137" y="7639"/>
                  </a:cubicBezTo>
                  <a:cubicBezTo>
                    <a:pt x="4186" y="7575"/>
                    <a:pt x="3247" y="7552"/>
                    <a:pt x="2356" y="7552"/>
                  </a:cubicBezTo>
                  <a:cubicBezTo>
                    <a:pt x="1842" y="7552"/>
                    <a:pt x="1344" y="7560"/>
                    <a:pt x="867" y="7572"/>
                  </a:cubicBezTo>
                  <a:cubicBezTo>
                    <a:pt x="534" y="9440"/>
                    <a:pt x="200" y="11608"/>
                    <a:pt x="0" y="13210"/>
                  </a:cubicBezTo>
                  <a:cubicBezTo>
                    <a:pt x="601" y="14744"/>
                    <a:pt x="1201" y="16612"/>
                    <a:pt x="1301" y="17846"/>
                  </a:cubicBezTo>
                  <a:cubicBezTo>
                    <a:pt x="1501" y="20748"/>
                    <a:pt x="3403" y="21716"/>
                    <a:pt x="4937" y="23384"/>
                  </a:cubicBezTo>
                  <a:cubicBezTo>
                    <a:pt x="5811" y="24333"/>
                    <a:pt x="7052" y="25088"/>
                    <a:pt x="8729" y="25088"/>
                  </a:cubicBezTo>
                  <a:cubicBezTo>
                    <a:pt x="9997" y="25088"/>
                    <a:pt x="11514" y="24656"/>
                    <a:pt x="13310" y="23550"/>
                  </a:cubicBezTo>
                  <a:cubicBezTo>
                    <a:pt x="14760" y="22651"/>
                    <a:pt x="15491" y="22477"/>
                    <a:pt x="16392" y="22477"/>
                  </a:cubicBezTo>
                  <a:cubicBezTo>
                    <a:pt x="16961" y="22477"/>
                    <a:pt x="17598" y="22547"/>
                    <a:pt x="18528" y="22547"/>
                  </a:cubicBezTo>
                  <a:cubicBezTo>
                    <a:pt x="19510" y="22547"/>
                    <a:pt x="20817" y="22469"/>
                    <a:pt x="22716" y="22149"/>
                  </a:cubicBezTo>
                  <a:cubicBezTo>
                    <a:pt x="23592" y="22003"/>
                    <a:pt x="24374" y="21940"/>
                    <a:pt x="25078" y="21940"/>
                  </a:cubicBezTo>
                  <a:cubicBezTo>
                    <a:pt x="29034" y="21940"/>
                    <a:pt x="30544" y="23905"/>
                    <a:pt x="32509" y="23905"/>
                  </a:cubicBezTo>
                  <a:cubicBezTo>
                    <a:pt x="32739" y="23905"/>
                    <a:pt x="32976" y="23878"/>
                    <a:pt x="33224" y="23817"/>
                  </a:cubicBezTo>
                  <a:cubicBezTo>
                    <a:pt x="35993" y="23183"/>
                    <a:pt x="36126" y="20281"/>
                    <a:pt x="36993" y="17079"/>
                  </a:cubicBezTo>
                  <a:cubicBezTo>
                    <a:pt x="37394" y="15678"/>
                    <a:pt x="37827" y="14444"/>
                    <a:pt x="38227" y="13343"/>
                  </a:cubicBezTo>
                  <a:cubicBezTo>
                    <a:pt x="38061" y="12976"/>
                    <a:pt x="37894" y="12376"/>
                    <a:pt x="37827" y="11708"/>
                  </a:cubicBezTo>
                  <a:cubicBezTo>
                    <a:pt x="37727" y="10508"/>
                    <a:pt x="38528" y="8473"/>
                    <a:pt x="37494" y="7739"/>
                  </a:cubicBezTo>
                  <a:cubicBezTo>
                    <a:pt x="36526" y="7038"/>
                    <a:pt x="35526" y="4470"/>
                    <a:pt x="35892" y="2869"/>
                  </a:cubicBezTo>
                  <a:cubicBezTo>
                    <a:pt x="36226" y="1501"/>
                    <a:pt x="35392" y="967"/>
                    <a:pt x="34425" y="0"/>
                  </a:cubicBezTo>
                  <a:close/>
                </a:path>
              </a:pathLst>
            </a:custGeom>
            <a:solidFill>
              <a:srgbClr val="E5B2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0"/>
            <p:cNvSpPr/>
            <p:nvPr/>
          </p:nvSpPr>
          <p:spPr>
            <a:xfrm>
              <a:off x="5477897" y="1886948"/>
              <a:ext cx="15" cy="15"/>
            </a:xfrm>
            <a:custGeom>
              <a:rect b="b" l="l" r="r" t="t"/>
              <a:pathLst>
                <a:path extrusionOk="0" h="1" w="1">
                  <a:moveTo>
                    <a:pt x="1" y="0"/>
                  </a:moveTo>
                  <a:close/>
                </a:path>
              </a:pathLst>
            </a:custGeom>
            <a:solidFill>
              <a:srgbClr val="E5B2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0"/>
            <p:cNvSpPr/>
            <p:nvPr/>
          </p:nvSpPr>
          <p:spPr>
            <a:xfrm>
              <a:off x="5070057" y="1425969"/>
              <a:ext cx="109239" cy="154019"/>
            </a:xfrm>
            <a:custGeom>
              <a:rect b="b" l="l" r="r" t="t"/>
              <a:pathLst>
                <a:path extrusionOk="0" h="10442" w="7406">
                  <a:moveTo>
                    <a:pt x="5338" y="0"/>
                  </a:moveTo>
                  <a:cubicBezTo>
                    <a:pt x="3603" y="467"/>
                    <a:pt x="334" y="1802"/>
                    <a:pt x="201" y="5638"/>
                  </a:cubicBezTo>
                  <a:cubicBezTo>
                    <a:pt x="0" y="9741"/>
                    <a:pt x="5104" y="10374"/>
                    <a:pt x="7406" y="10441"/>
                  </a:cubicBezTo>
                  <a:cubicBezTo>
                    <a:pt x="7072" y="7639"/>
                    <a:pt x="6805" y="4437"/>
                    <a:pt x="6639" y="2302"/>
                  </a:cubicBezTo>
                  <a:cubicBezTo>
                    <a:pt x="6305" y="1468"/>
                    <a:pt x="5705" y="1201"/>
                    <a:pt x="5338" y="0"/>
                  </a:cubicBezTo>
                  <a:close/>
                </a:path>
              </a:pathLst>
            </a:custGeom>
            <a:solidFill>
              <a:srgbClr val="E5B2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0"/>
            <p:cNvSpPr/>
            <p:nvPr/>
          </p:nvSpPr>
          <p:spPr>
            <a:xfrm>
              <a:off x="5246184" y="1380131"/>
              <a:ext cx="140228" cy="66891"/>
            </a:xfrm>
            <a:custGeom>
              <a:rect b="b" l="l" r="r" t="t"/>
              <a:pathLst>
                <a:path extrusionOk="0" h="4535" w="9507">
                  <a:moveTo>
                    <a:pt x="8121" y="0"/>
                  </a:moveTo>
                  <a:cubicBezTo>
                    <a:pt x="5689" y="0"/>
                    <a:pt x="2180" y="1184"/>
                    <a:pt x="801" y="2274"/>
                  </a:cubicBezTo>
                  <a:cubicBezTo>
                    <a:pt x="0" y="2908"/>
                    <a:pt x="367" y="4276"/>
                    <a:pt x="534" y="4409"/>
                  </a:cubicBezTo>
                  <a:cubicBezTo>
                    <a:pt x="534" y="4409"/>
                    <a:pt x="624" y="4535"/>
                    <a:pt x="1008" y="4535"/>
                  </a:cubicBezTo>
                  <a:cubicBezTo>
                    <a:pt x="1364" y="4535"/>
                    <a:pt x="1975" y="4427"/>
                    <a:pt x="3003" y="4009"/>
                  </a:cubicBezTo>
                  <a:cubicBezTo>
                    <a:pt x="4670" y="3308"/>
                    <a:pt x="7472" y="3108"/>
                    <a:pt x="8707" y="2241"/>
                  </a:cubicBezTo>
                  <a:cubicBezTo>
                    <a:pt x="9507" y="1674"/>
                    <a:pt x="8940" y="6"/>
                    <a:pt x="8406" y="6"/>
                  </a:cubicBezTo>
                  <a:cubicBezTo>
                    <a:pt x="8313" y="2"/>
                    <a:pt x="8218" y="0"/>
                    <a:pt x="8121" y="0"/>
                  </a:cubicBezTo>
                  <a:close/>
                </a:path>
              </a:pathLst>
            </a:custGeom>
            <a:solidFill>
              <a:srgbClr val="E09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0"/>
            <p:cNvSpPr/>
            <p:nvPr/>
          </p:nvSpPr>
          <p:spPr>
            <a:xfrm>
              <a:off x="5565474" y="1380131"/>
              <a:ext cx="140228" cy="66891"/>
            </a:xfrm>
            <a:custGeom>
              <a:rect b="b" l="l" r="r" t="t"/>
              <a:pathLst>
                <a:path extrusionOk="0" h="4535" w="9507">
                  <a:moveTo>
                    <a:pt x="1386" y="0"/>
                  </a:moveTo>
                  <a:cubicBezTo>
                    <a:pt x="1289" y="0"/>
                    <a:pt x="1194" y="2"/>
                    <a:pt x="1101" y="6"/>
                  </a:cubicBezTo>
                  <a:cubicBezTo>
                    <a:pt x="567" y="6"/>
                    <a:pt x="0" y="1674"/>
                    <a:pt x="801" y="2241"/>
                  </a:cubicBezTo>
                  <a:cubicBezTo>
                    <a:pt x="2035" y="3108"/>
                    <a:pt x="4837" y="3308"/>
                    <a:pt x="6505" y="4009"/>
                  </a:cubicBezTo>
                  <a:cubicBezTo>
                    <a:pt x="7517" y="4427"/>
                    <a:pt x="8126" y="4535"/>
                    <a:pt x="8487" y="4535"/>
                  </a:cubicBezTo>
                  <a:cubicBezTo>
                    <a:pt x="8875" y="4535"/>
                    <a:pt x="8973" y="4409"/>
                    <a:pt x="8973" y="4409"/>
                  </a:cubicBezTo>
                  <a:cubicBezTo>
                    <a:pt x="9140" y="4276"/>
                    <a:pt x="9507" y="2908"/>
                    <a:pt x="8706" y="2274"/>
                  </a:cubicBezTo>
                  <a:cubicBezTo>
                    <a:pt x="7327" y="1184"/>
                    <a:pt x="3819" y="0"/>
                    <a:pt x="1386" y="0"/>
                  </a:cubicBezTo>
                  <a:close/>
                </a:path>
              </a:pathLst>
            </a:custGeom>
            <a:solidFill>
              <a:srgbClr val="E09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0"/>
            <p:cNvSpPr/>
            <p:nvPr/>
          </p:nvSpPr>
          <p:spPr>
            <a:xfrm>
              <a:off x="5772587" y="1423019"/>
              <a:ext cx="111702" cy="156969"/>
            </a:xfrm>
            <a:custGeom>
              <a:rect b="b" l="l" r="r" t="t"/>
              <a:pathLst>
                <a:path extrusionOk="0" h="10642" w="7573">
                  <a:moveTo>
                    <a:pt x="1135" y="0"/>
                  </a:moveTo>
                  <a:cubicBezTo>
                    <a:pt x="1135" y="0"/>
                    <a:pt x="334" y="7005"/>
                    <a:pt x="1" y="10641"/>
                  </a:cubicBezTo>
                  <a:cubicBezTo>
                    <a:pt x="2235" y="10608"/>
                    <a:pt x="7573" y="10041"/>
                    <a:pt x="7406" y="5804"/>
                  </a:cubicBezTo>
                  <a:cubicBezTo>
                    <a:pt x="7172" y="601"/>
                    <a:pt x="1135" y="0"/>
                    <a:pt x="1135" y="0"/>
                  </a:cubicBezTo>
                  <a:close/>
                </a:path>
              </a:pathLst>
            </a:custGeom>
            <a:solidFill>
              <a:srgbClr val="E5B2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0"/>
            <p:cNvSpPr/>
            <p:nvPr/>
          </p:nvSpPr>
          <p:spPr>
            <a:xfrm>
              <a:off x="5740111" y="2011691"/>
              <a:ext cx="1490" cy="723"/>
            </a:xfrm>
            <a:custGeom>
              <a:rect b="b" l="l" r="r" t="t"/>
              <a:pathLst>
                <a:path extrusionOk="0" h="49" w="101">
                  <a:moveTo>
                    <a:pt x="30" y="1"/>
                  </a:moveTo>
                  <a:cubicBezTo>
                    <a:pt x="20" y="1"/>
                    <a:pt x="11" y="5"/>
                    <a:pt x="1" y="15"/>
                  </a:cubicBezTo>
                  <a:cubicBezTo>
                    <a:pt x="34" y="15"/>
                    <a:pt x="68" y="15"/>
                    <a:pt x="101" y="48"/>
                  </a:cubicBezTo>
                  <a:cubicBezTo>
                    <a:pt x="77" y="25"/>
                    <a:pt x="54" y="1"/>
                    <a:pt x="30" y="1"/>
                  </a:cubicBezTo>
                  <a:close/>
                </a:path>
              </a:pathLst>
            </a:custGeom>
            <a:solidFill>
              <a:srgbClr val="D1B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30"/>
            <p:cNvSpPr/>
            <p:nvPr/>
          </p:nvSpPr>
          <p:spPr>
            <a:xfrm>
              <a:off x="5245697" y="2006484"/>
              <a:ext cx="0" cy="15"/>
            </a:xfrm>
            <a:custGeom>
              <a:rect b="b" l="l" r="r" t="t"/>
              <a:pathLst>
                <a:path extrusionOk="0" h="1" w="0">
                  <a:moveTo>
                    <a:pt x="0" y="1"/>
                  </a:moveTo>
                  <a:lnTo>
                    <a:pt x="0" y="1"/>
                  </a:lnTo>
                  <a:cubicBezTo>
                    <a:pt x="0" y="1"/>
                    <a:pt x="0" y="1"/>
                    <a:pt x="0" y="1"/>
                  </a:cubicBezTo>
                  <a:close/>
                </a:path>
              </a:pathLst>
            </a:custGeom>
            <a:solidFill>
              <a:srgbClr val="D1B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30"/>
            <p:cNvSpPr/>
            <p:nvPr/>
          </p:nvSpPr>
          <p:spPr>
            <a:xfrm>
              <a:off x="5245697" y="2006484"/>
              <a:ext cx="204686" cy="670638"/>
            </a:xfrm>
            <a:custGeom>
              <a:rect b="b" l="l" r="r" t="t"/>
              <a:pathLst>
                <a:path extrusionOk="0" h="45467" w="13877">
                  <a:moveTo>
                    <a:pt x="0" y="1"/>
                  </a:moveTo>
                  <a:cubicBezTo>
                    <a:pt x="4" y="20"/>
                    <a:pt x="9040" y="39062"/>
                    <a:pt x="8940" y="40163"/>
                  </a:cubicBezTo>
                  <a:cubicBezTo>
                    <a:pt x="8906" y="40463"/>
                    <a:pt x="9207" y="42498"/>
                    <a:pt x="9740" y="45467"/>
                  </a:cubicBezTo>
                  <a:lnTo>
                    <a:pt x="11642" y="45467"/>
                  </a:lnTo>
                  <a:cubicBezTo>
                    <a:pt x="11642" y="40530"/>
                    <a:pt x="11608" y="36027"/>
                    <a:pt x="11508" y="33592"/>
                  </a:cubicBezTo>
                  <a:cubicBezTo>
                    <a:pt x="11241" y="25953"/>
                    <a:pt x="13877" y="15779"/>
                    <a:pt x="13877" y="15779"/>
                  </a:cubicBezTo>
                  <a:cubicBezTo>
                    <a:pt x="12943" y="15379"/>
                    <a:pt x="11642" y="14344"/>
                    <a:pt x="10774" y="13577"/>
                  </a:cubicBezTo>
                  <a:cubicBezTo>
                    <a:pt x="8706" y="15412"/>
                    <a:pt x="6872" y="17046"/>
                    <a:pt x="6872" y="17046"/>
                  </a:cubicBezTo>
                  <a:cubicBezTo>
                    <a:pt x="4171" y="15613"/>
                    <a:pt x="3" y="13"/>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0"/>
            <p:cNvSpPr/>
            <p:nvPr/>
          </p:nvSpPr>
          <p:spPr>
            <a:xfrm>
              <a:off x="5519709" y="2199336"/>
              <a:ext cx="141231" cy="339515"/>
            </a:xfrm>
            <a:custGeom>
              <a:rect b="b" l="l" r="r" t="t"/>
              <a:pathLst>
                <a:path extrusionOk="0" h="23018" w="9575">
                  <a:moveTo>
                    <a:pt x="4071" y="1"/>
                  </a:moveTo>
                  <a:cubicBezTo>
                    <a:pt x="3870" y="334"/>
                    <a:pt x="3570" y="735"/>
                    <a:pt x="3103" y="1168"/>
                  </a:cubicBezTo>
                  <a:cubicBezTo>
                    <a:pt x="2169" y="2102"/>
                    <a:pt x="1068" y="2636"/>
                    <a:pt x="1" y="2903"/>
                  </a:cubicBezTo>
                  <a:cubicBezTo>
                    <a:pt x="1235" y="6539"/>
                    <a:pt x="3770" y="14211"/>
                    <a:pt x="3704" y="15779"/>
                  </a:cubicBezTo>
                  <a:cubicBezTo>
                    <a:pt x="3670" y="16313"/>
                    <a:pt x="4071" y="19115"/>
                    <a:pt x="4604" y="23017"/>
                  </a:cubicBezTo>
                  <a:cubicBezTo>
                    <a:pt x="5738" y="18481"/>
                    <a:pt x="7706" y="10875"/>
                    <a:pt x="9574" y="3770"/>
                  </a:cubicBezTo>
                  <a:lnTo>
                    <a:pt x="9574" y="3770"/>
                  </a:lnTo>
                  <a:cubicBezTo>
                    <a:pt x="9508" y="3870"/>
                    <a:pt x="9408" y="3904"/>
                    <a:pt x="9341" y="3970"/>
                  </a:cubicBezTo>
                  <a:cubicBezTo>
                    <a:pt x="9341" y="3970"/>
                    <a:pt x="6772" y="2036"/>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30"/>
            <p:cNvSpPr/>
            <p:nvPr/>
          </p:nvSpPr>
          <p:spPr>
            <a:xfrm>
              <a:off x="5489209" y="2131448"/>
              <a:ext cx="1490" cy="1003"/>
            </a:xfrm>
            <a:custGeom>
              <a:rect b="b" l="l" r="r" t="t"/>
              <a:pathLst>
                <a:path extrusionOk="0" h="68" w="101">
                  <a:moveTo>
                    <a:pt x="68" y="1"/>
                  </a:moveTo>
                  <a:cubicBezTo>
                    <a:pt x="68" y="1"/>
                    <a:pt x="34" y="34"/>
                    <a:pt x="1" y="67"/>
                  </a:cubicBezTo>
                  <a:lnTo>
                    <a:pt x="101" y="1"/>
                  </a:lnTo>
                  <a:close/>
                </a:path>
              </a:pathLst>
            </a:custGeom>
            <a:solidFill>
              <a:srgbClr val="D1B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30"/>
            <p:cNvSpPr/>
            <p:nvPr/>
          </p:nvSpPr>
          <p:spPr>
            <a:xfrm>
              <a:off x="5404597" y="2131448"/>
              <a:ext cx="175171" cy="110713"/>
            </a:xfrm>
            <a:custGeom>
              <a:rect b="b" l="l" r="r" t="t"/>
              <a:pathLst>
                <a:path extrusionOk="0" h="7506" w="11876">
                  <a:moveTo>
                    <a:pt x="5838" y="1"/>
                  </a:moveTo>
                  <a:lnTo>
                    <a:pt x="5738" y="67"/>
                  </a:lnTo>
                  <a:cubicBezTo>
                    <a:pt x="5204" y="534"/>
                    <a:pt x="2435" y="2936"/>
                    <a:pt x="0" y="5104"/>
                  </a:cubicBezTo>
                  <a:cubicBezTo>
                    <a:pt x="868" y="5871"/>
                    <a:pt x="2169" y="6906"/>
                    <a:pt x="3103" y="7306"/>
                  </a:cubicBezTo>
                  <a:lnTo>
                    <a:pt x="7139" y="5605"/>
                  </a:lnTo>
                  <a:cubicBezTo>
                    <a:pt x="7139" y="5605"/>
                    <a:pt x="7406" y="6372"/>
                    <a:pt x="7806" y="7506"/>
                  </a:cubicBezTo>
                  <a:cubicBezTo>
                    <a:pt x="8873" y="7239"/>
                    <a:pt x="9974" y="6705"/>
                    <a:pt x="10908" y="5771"/>
                  </a:cubicBezTo>
                  <a:cubicBezTo>
                    <a:pt x="11375" y="5338"/>
                    <a:pt x="11675" y="4937"/>
                    <a:pt x="11876" y="4604"/>
                  </a:cubicBezTo>
                  <a:cubicBezTo>
                    <a:pt x="9040" y="2436"/>
                    <a:pt x="6071" y="201"/>
                    <a:pt x="58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30"/>
            <p:cNvSpPr/>
            <p:nvPr/>
          </p:nvSpPr>
          <p:spPr>
            <a:xfrm>
              <a:off x="5411485" y="2211718"/>
              <a:ext cx="176144" cy="463003"/>
            </a:xfrm>
            <a:custGeom>
              <a:rect b="b" l="l" r="r" t="t"/>
              <a:pathLst>
                <a:path extrusionOk="0" h="31390" w="11942">
                  <a:moveTo>
                    <a:pt x="6672" y="1"/>
                  </a:moveTo>
                  <a:lnTo>
                    <a:pt x="2636" y="1702"/>
                  </a:lnTo>
                  <a:cubicBezTo>
                    <a:pt x="2636" y="1702"/>
                    <a:pt x="0" y="11876"/>
                    <a:pt x="267" y="19515"/>
                  </a:cubicBezTo>
                  <a:cubicBezTo>
                    <a:pt x="367" y="21950"/>
                    <a:pt x="401" y="26453"/>
                    <a:pt x="401" y="31390"/>
                  </a:cubicBezTo>
                  <a:lnTo>
                    <a:pt x="10241" y="31390"/>
                  </a:lnTo>
                  <a:cubicBezTo>
                    <a:pt x="10775" y="28421"/>
                    <a:pt x="11075" y="26386"/>
                    <a:pt x="11042" y="26086"/>
                  </a:cubicBezTo>
                  <a:cubicBezTo>
                    <a:pt x="11042" y="25886"/>
                    <a:pt x="11375" y="24351"/>
                    <a:pt x="11942" y="22016"/>
                  </a:cubicBezTo>
                  <a:cubicBezTo>
                    <a:pt x="11375" y="18114"/>
                    <a:pt x="11008" y="15312"/>
                    <a:pt x="11042" y="14778"/>
                  </a:cubicBezTo>
                  <a:cubicBezTo>
                    <a:pt x="11075" y="13210"/>
                    <a:pt x="8573" y="5538"/>
                    <a:pt x="7339" y="1902"/>
                  </a:cubicBezTo>
                  <a:cubicBezTo>
                    <a:pt x="6939" y="768"/>
                    <a:pt x="6672" y="1"/>
                    <a:pt x="6672" y="1"/>
                  </a:cubicBezTo>
                  <a:close/>
                </a:path>
              </a:pathLst>
            </a:custGeom>
            <a:solidFill>
              <a:schemeClr val="accent1"/>
            </a:solidFill>
            <a:ln cap="flat" cmpd="sng" w="9525">
              <a:solidFill>
                <a:srgbClr val="3E699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30"/>
            <p:cNvSpPr/>
            <p:nvPr/>
          </p:nvSpPr>
          <p:spPr>
            <a:xfrm>
              <a:off x="4958381" y="2006484"/>
              <a:ext cx="431025" cy="670638"/>
            </a:xfrm>
            <a:custGeom>
              <a:rect b="b" l="l" r="r" t="t"/>
              <a:pathLst>
                <a:path extrusionOk="0" h="45467" w="29222">
                  <a:moveTo>
                    <a:pt x="19514" y="1"/>
                  </a:moveTo>
                  <a:lnTo>
                    <a:pt x="0" y="45467"/>
                  </a:lnTo>
                  <a:lnTo>
                    <a:pt x="29221" y="45467"/>
                  </a:lnTo>
                  <a:cubicBezTo>
                    <a:pt x="28688" y="42498"/>
                    <a:pt x="28387" y="40463"/>
                    <a:pt x="28421" y="40163"/>
                  </a:cubicBezTo>
                  <a:cubicBezTo>
                    <a:pt x="28521" y="39062"/>
                    <a:pt x="19514" y="1"/>
                    <a:pt x="195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30"/>
            <p:cNvSpPr/>
            <p:nvPr/>
          </p:nvSpPr>
          <p:spPr>
            <a:xfrm>
              <a:off x="5562524" y="2006484"/>
              <a:ext cx="437411" cy="670638"/>
            </a:xfrm>
            <a:custGeom>
              <a:rect b="b" l="l" r="r" t="t"/>
              <a:pathLst>
                <a:path extrusionOk="0" h="45467" w="29655">
                  <a:moveTo>
                    <a:pt x="11175" y="1"/>
                  </a:moveTo>
                  <a:cubicBezTo>
                    <a:pt x="11175" y="1"/>
                    <a:pt x="9240" y="14611"/>
                    <a:pt x="6671" y="16880"/>
                  </a:cubicBezTo>
                  <a:cubicBezTo>
                    <a:pt x="4803" y="23951"/>
                    <a:pt x="2835" y="31557"/>
                    <a:pt x="1701" y="36093"/>
                  </a:cubicBezTo>
                  <a:cubicBezTo>
                    <a:pt x="1134" y="38428"/>
                    <a:pt x="801" y="39963"/>
                    <a:pt x="801" y="40163"/>
                  </a:cubicBezTo>
                  <a:cubicBezTo>
                    <a:pt x="834" y="40463"/>
                    <a:pt x="534" y="42498"/>
                    <a:pt x="0" y="45467"/>
                  </a:cubicBezTo>
                  <a:lnTo>
                    <a:pt x="29655" y="45467"/>
                  </a:lnTo>
                  <a:lnTo>
                    <a:pt x="1117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0"/>
            <p:cNvSpPr/>
            <p:nvPr/>
          </p:nvSpPr>
          <p:spPr>
            <a:xfrm>
              <a:off x="5245697" y="1949909"/>
              <a:ext cx="245027" cy="308024"/>
            </a:xfrm>
            <a:custGeom>
              <a:rect b="b" l="l" r="r" t="t"/>
              <a:pathLst>
                <a:path extrusionOk="0" h="20883" w="16612">
                  <a:moveTo>
                    <a:pt x="7739" y="1"/>
                  </a:moveTo>
                  <a:cubicBezTo>
                    <a:pt x="7739" y="1"/>
                    <a:pt x="1635" y="3203"/>
                    <a:pt x="0" y="3837"/>
                  </a:cubicBezTo>
                  <a:cubicBezTo>
                    <a:pt x="0" y="3837"/>
                    <a:pt x="4170" y="19448"/>
                    <a:pt x="6872" y="20882"/>
                  </a:cubicBezTo>
                  <a:cubicBezTo>
                    <a:pt x="6872" y="20882"/>
                    <a:pt x="8706" y="19248"/>
                    <a:pt x="10774" y="17413"/>
                  </a:cubicBezTo>
                  <a:cubicBezTo>
                    <a:pt x="13209" y="15245"/>
                    <a:pt x="15978" y="12843"/>
                    <a:pt x="16512" y="12376"/>
                  </a:cubicBezTo>
                  <a:cubicBezTo>
                    <a:pt x="16545" y="12343"/>
                    <a:pt x="16579" y="12310"/>
                    <a:pt x="16579" y="12310"/>
                  </a:cubicBezTo>
                  <a:cubicBezTo>
                    <a:pt x="16579" y="12276"/>
                    <a:pt x="16579" y="12276"/>
                    <a:pt x="16612" y="12276"/>
                  </a:cubicBezTo>
                  <a:cubicBezTo>
                    <a:pt x="16579" y="12243"/>
                    <a:pt x="16579" y="12243"/>
                    <a:pt x="16579" y="12210"/>
                  </a:cubicBezTo>
                  <a:cubicBezTo>
                    <a:pt x="16312" y="11209"/>
                    <a:pt x="7839" y="2936"/>
                    <a:pt x="7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30"/>
            <p:cNvSpPr/>
            <p:nvPr/>
          </p:nvSpPr>
          <p:spPr>
            <a:xfrm>
              <a:off x="5490198" y="1949909"/>
              <a:ext cx="237165" cy="308024"/>
            </a:xfrm>
            <a:custGeom>
              <a:rect b="b" l="l" r="r" t="t"/>
              <a:pathLst>
                <a:path extrusionOk="0" h="20883" w="16079">
                  <a:moveTo>
                    <a:pt x="6605" y="1"/>
                  </a:moveTo>
                  <a:cubicBezTo>
                    <a:pt x="6605" y="1"/>
                    <a:pt x="6605" y="34"/>
                    <a:pt x="6605" y="67"/>
                  </a:cubicBezTo>
                  <a:cubicBezTo>
                    <a:pt x="6405" y="3103"/>
                    <a:pt x="101" y="11209"/>
                    <a:pt x="1" y="12210"/>
                  </a:cubicBezTo>
                  <a:cubicBezTo>
                    <a:pt x="1" y="12243"/>
                    <a:pt x="1" y="12276"/>
                    <a:pt x="34" y="12276"/>
                  </a:cubicBezTo>
                  <a:cubicBezTo>
                    <a:pt x="34" y="12276"/>
                    <a:pt x="34" y="12310"/>
                    <a:pt x="34" y="12310"/>
                  </a:cubicBezTo>
                  <a:cubicBezTo>
                    <a:pt x="267" y="12510"/>
                    <a:pt x="3236" y="14745"/>
                    <a:pt x="6072" y="16913"/>
                  </a:cubicBezTo>
                  <a:cubicBezTo>
                    <a:pt x="8773" y="18948"/>
                    <a:pt x="11342" y="20882"/>
                    <a:pt x="11342" y="20882"/>
                  </a:cubicBezTo>
                  <a:cubicBezTo>
                    <a:pt x="11409" y="20849"/>
                    <a:pt x="11509" y="20782"/>
                    <a:pt x="11575" y="20716"/>
                  </a:cubicBezTo>
                  <a:cubicBezTo>
                    <a:pt x="14144" y="18447"/>
                    <a:pt x="16079" y="3837"/>
                    <a:pt x="16079" y="3837"/>
                  </a:cubicBezTo>
                  <a:cubicBezTo>
                    <a:pt x="13377" y="3036"/>
                    <a:pt x="6605" y="1"/>
                    <a:pt x="66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30"/>
            <p:cNvSpPr/>
            <p:nvPr/>
          </p:nvSpPr>
          <p:spPr>
            <a:xfrm>
              <a:off x="5727324" y="2006484"/>
              <a:ext cx="659812" cy="670638"/>
            </a:xfrm>
            <a:custGeom>
              <a:rect b="b" l="l" r="r" t="t"/>
              <a:pathLst>
                <a:path extrusionOk="0" h="45467" w="44733">
                  <a:moveTo>
                    <a:pt x="1" y="1"/>
                  </a:moveTo>
                  <a:lnTo>
                    <a:pt x="18481" y="45467"/>
                  </a:lnTo>
                  <a:lnTo>
                    <a:pt x="44733" y="45467"/>
                  </a:lnTo>
                  <a:lnTo>
                    <a:pt x="44733" y="41931"/>
                  </a:lnTo>
                  <a:cubicBezTo>
                    <a:pt x="40029" y="29622"/>
                    <a:pt x="35359" y="18114"/>
                    <a:pt x="33791" y="16246"/>
                  </a:cubicBezTo>
                  <a:cubicBezTo>
                    <a:pt x="30823" y="12743"/>
                    <a:pt x="6138" y="2503"/>
                    <a:pt x="968" y="368"/>
                  </a:cubicBezTo>
                  <a:cubicBezTo>
                    <a:pt x="935" y="368"/>
                    <a:pt x="901" y="368"/>
                    <a:pt x="868" y="334"/>
                  </a:cubicBezTo>
                  <a:cubicBezTo>
                    <a:pt x="301" y="134"/>
                    <a:pt x="1" y="1"/>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30"/>
            <p:cNvSpPr/>
            <p:nvPr/>
          </p:nvSpPr>
          <p:spPr>
            <a:xfrm>
              <a:off x="4564803" y="2006484"/>
              <a:ext cx="680963" cy="670638"/>
            </a:xfrm>
            <a:custGeom>
              <a:rect b="b" l="l" r="r" t="t"/>
              <a:pathLst>
                <a:path extrusionOk="0" h="45467" w="46167">
                  <a:moveTo>
                    <a:pt x="46167" y="1"/>
                  </a:moveTo>
                  <a:lnTo>
                    <a:pt x="46167" y="1"/>
                  </a:lnTo>
                  <a:cubicBezTo>
                    <a:pt x="45833" y="134"/>
                    <a:pt x="14244" y="12343"/>
                    <a:pt x="10942" y="16246"/>
                  </a:cubicBezTo>
                  <a:cubicBezTo>
                    <a:pt x="9374" y="18114"/>
                    <a:pt x="4704" y="29622"/>
                    <a:pt x="1" y="41931"/>
                  </a:cubicBezTo>
                  <a:lnTo>
                    <a:pt x="1" y="45467"/>
                  </a:lnTo>
                  <a:lnTo>
                    <a:pt x="26686" y="45467"/>
                  </a:lnTo>
                  <a:lnTo>
                    <a:pt x="461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5" name="Google Shape;1425;p30"/>
            <p:cNvGrpSpPr/>
            <p:nvPr/>
          </p:nvGrpSpPr>
          <p:grpSpPr>
            <a:xfrm>
              <a:off x="5065632" y="923119"/>
              <a:ext cx="752789" cy="964020"/>
              <a:chOff x="5065632" y="923119"/>
              <a:chExt cx="752789" cy="964020"/>
            </a:xfrm>
          </p:grpSpPr>
          <p:sp>
            <p:nvSpPr>
              <p:cNvPr id="1426" name="Google Shape;1426;p30"/>
              <p:cNvSpPr/>
              <p:nvPr/>
            </p:nvSpPr>
            <p:spPr>
              <a:xfrm>
                <a:off x="5065632" y="923119"/>
                <a:ext cx="748371" cy="453194"/>
              </a:xfrm>
              <a:custGeom>
                <a:rect b="b" l="l" r="r" t="t"/>
                <a:pathLst>
                  <a:path extrusionOk="0" h="30725" w="50737">
                    <a:moveTo>
                      <a:pt x="28444" y="0"/>
                    </a:moveTo>
                    <a:cubicBezTo>
                      <a:pt x="25729" y="0"/>
                      <a:pt x="24968" y="2216"/>
                      <a:pt x="22350" y="2573"/>
                    </a:cubicBezTo>
                    <a:cubicBezTo>
                      <a:pt x="22114" y="2602"/>
                      <a:pt x="21878" y="2615"/>
                      <a:pt x="21643" y="2615"/>
                    </a:cubicBezTo>
                    <a:cubicBezTo>
                      <a:pt x="19714" y="2615"/>
                      <a:pt x="17774" y="1737"/>
                      <a:pt x="15740" y="1737"/>
                    </a:cubicBezTo>
                    <a:cubicBezTo>
                      <a:pt x="14925" y="1737"/>
                      <a:pt x="14094" y="1878"/>
                      <a:pt x="13243" y="2273"/>
                    </a:cubicBezTo>
                    <a:cubicBezTo>
                      <a:pt x="10074" y="3774"/>
                      <a:pt x="9574" y="7710"/>
                      <a:pt x="9073" y="8544"/>
                    </a:cubicBezTo>
                    <a:cubicBezTo>
                      <a:pt x="8373" y="9811"/>
                      <a:pt x="6838" y="8377"/>
                      <a:pt x="5071" y="10278"/>
                    </a:cubicBezTo>
                    <a:cubicBezTo>
                      <a:pt x="2736" y="12780"/>
                      <a:pt x="5504" y="16783"/>
                      <a:pt x="4637" y="19051"/>
                    </a:cubicBezTo>
                    <a:cubicBezTo>
                      <a:pt x="3770" y="21320"/>
                      <a:pt x="0" y="21887"/>
                      <a:pt x="767" y="27190"/>
                    </a:cubicBezTo>
                    <a:cubicBezTo>
                      <a:pt x="1101" y="29592"/>
                      <a:pt x="2736" y="30326"/>
                      <a:pt x="5204" y="30526"/>
                    </a:cubicBezTo>
                    <a:cubicBezTo>
                      <a:pt x="4970" y="28591"/>
                      <a:pt x="4637" y="27190"/>
                      <a:pt x="4670" y="26723"/>
                    </a:cubicBezTo>
                    <a:cubicBezTo>
                      <a:pt x="4683" y="26476"/>
                      <a:pt x="5386" y="26399"/>
                      <a:pt x="6267" y="26399"/>
                    </a:cubicBezTo>
                    <a:cubicBezTo>
                      <a:pt x="7764" y="26399"/>
                      <a:pt x="9774" y="26623"/>
                      <a:pt x="9774" y="26623"/>
                    </a:cubicBezTo>
                    <a:cubicBezTo>
                      <a:pt x="9774" y="26623"/>
                      <a:pt x="9741" y="26790"/>
                      <a:pt x="9707" y="27057"/>
                    </a:cubicBezTo>
                    <a:cubicBezTo>
                      <a:pt x="9574" y="27724"/>
                      <a:pt x="9340" y="29058"/>
                      <a:pt x="9073" y="30626"/>
                    </a:cubicBezTo>
                    <a:cubicBezTo>
                      <a:pt x="9550" y="30614"/>
                      <a:pt x="10048" y="30606"/>
                      <a:pt x="10562" y="30606"/>
                    </a:cubicBezTo>
                    <a:cubicBezTo>
                      <a:pt x="11453" y="30606"/>
                      <a:pt x="12392" y="30629"/>
                      <a:pt x="13343" y="30693"/>
                    </a:cubicBezTo>
                    <a:cubicBezTo>
                      <a:pt x="13743" y="30714"/>
                      <a:pt x="14115" y="30725"/>
                      <a:pt x="14462" y="30725"/>
                    </a:cubicBezTo>
                    <a:cubicBezTo>
                      <a:pt x="20034" y="30725"/>
                      <a:pt x="18950" y="28093"/>
                      <a:pt x="21149" y="27591"/>
                    </a:cubicBezTo>
                    <a:cubicBezTo>
                      <a:pt x="21295" y="27558"/>
                      <a:pt x="21440" y="27544"/>
                      <a:pt x="21583" y="27544"/>
                    </a:cubicBezTo>
                    <a:cubicBezTo>
                      <a:pt x="23074" y="27544"/>
                      <a:pt x="24456" y="29134"/>
                      <a:pt x="26889" y="29134"/>
                    </a:cubicBezTo>
                    <a:cubicBezTo>
                      <a:pt x="27367" y="29134"/>
                      <a:pt x="27886" y="29072"/>
                      <a:pt x="28454" y="28925"/>
                    </a:cubicBezTo>
                    <a:cubicBezTo>
                      <a:pt x="30189" y="28491"/>
                      <a:pt x="31156" y="25956"/>
                      <a:pt x="32290" y="25589"/>
                    </a:cubicBezTo>
                    <a:cubicBezTo>
                      <a:pt x="32400" y="25550"/>
                      <a:pt x="32536" y="25534"/>
                      <a:pt x="32694" y="25534"/>
                    </a:cubicBezTo>
                    <a:cubicBezTo>
                      <a:pt x="33744" y="25534"/>
                      <a:pt x="35783" y="26279"/>
                      <a:pt x="37828" y="26279"/>
                    </a:cubicBezTo>
                    <a:cubicBezTo>
                      <a:pt x="38648" y="26279"/>
                      <a:pt x="39470" y="26159"/>
                      <a:pt x="40229" y="25823"/>
                    </a:cubicBezTo>
                    <a:cubicBezTo>
                      <a:pt x="41830" y="25156"/>
                      <a:pt x="42364" y="24055"/>
                      <a:pt x="42631" y="23054"/>
                    </a:cubicBezTo>
                    <a:lnTo>
                      <a:pt x="42431" y="22854"/>
                    </a:lnTo>
                    <a:cubicBezTo>
                      <a:pt x="41397" y="21787"/>
                      <a:pt x="42564" y="17717"/>
                      <a:pt x="42564" y="17717"/>
                    </a:cubicBezTo>
                    <a:cubicBezTo>
                      <a:pt x="42564" y="17717"/>
                      <a:pt x="45694" y="16807"/>
                      <a:pt x="47879" y="16807"/>
                    </a:cubicBezTo>
                    <a:cubicBezTo>
                      <a:pt x="48438" y="16807"/>
                      <a:pt x="48935" y="16867"/>
                      <a:pt x="49302" y="17016"/>
                    </a:cubicBezTo>
                    <a:cubicBezTo>
                      <a:pt x="49402" y="17050"/>
                      <a:pt x="49469" y="17117"/>
                      <a:pt x="49569" y="17150"/>
                    </a:cubicBezTo>
                    <a:cubicBezTo>
                      <a:pt x="50036" y="16049"/>
                      <a:pt x="50737" y="13481"/>
                      <a:pt x="48869" y="10745"/>
                    </a:cubicBezTo>
                    <a:cubicBezTo>
                      <a:pt x="47968" y="9478"/>
                      <a:pt x="47468" y="10112"/>
                      <a:pt x="46033" y="8844"/>
                    </a:cubicBezTo>
                    <a:cubicBezTo>
                      <a:pt x="44265" y="7343"/>
                      <a:pt x="45133" y="4074"/>
                      <a:pt x="42531" y="3140"/>
                    </a:cubicBezTo>
                    <a:cubicBezTo>
                      <a:pt x="42150" y="3003"/>
                      <a:pt x="41795" y="2944"/>
                      <a:pt x="41456" y="2944"/>
                    </a:cubicBezTo>
                    <a:cubicBezTo>
                      <a:pt x="39649" y="2944"/>
                      <a:pt x="38279" y="4604"/>
                      <a:pt x="35893" y="4941"/>
                    </a:cubicBezTo>
                    <a:cubicBezTo>
                      <a:pt x="35780" y="4956"/>
                      <a:pt x="35672" y="4963"/>
                      <a:pt x="35571" y="4963"/>
                    </a:cubicBezTo>
                    <a:cubicBezTo>
                      <a:pt x="33118" y="4963"/>
                      <a:pt x="33749" y="873"/>
                      <a:pt x="29521" y="104"/>
                    </a:cubicBezTo>
                    <a:cubicBezTo>
                      <a:pt x="29129" y="32"/>
                      <a:pt x="28772" y="0"/>
                      <a:pt x="2844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30"/>
              <p:cNvSpPr/>
              <p:nvPr/>
            </p:nvSpPr>
            <p:spPr>
              <a:xfrm>
                <a:off x="5134006" y="1170746"/>
                <a:ext cx="684415" cy="716393"/>
              </a:xfrm>
              <a:custGeom>
                <a:rect b="b" l="l" r="r" t="t"/>
                <a:pathLst>
                  <a:path extrusionOk="0" h="48569" w="46401">
                    <a:moveTo>
                      <a:pt x="43183" y="1"/>
                    </a:moveTo>
                    <a:cubicBezTo>
                      <a:pt x="41001" y="1"/>
                      <a:pt x="37928" y="894"/>
                      <a:pt x="37928" y="894"/>
                    </a:cubicBezTo>
                    <a:cubicBezTo>
                      <a:pt x="37928" y="894"/>
                      <a:pt x="36761" y="4997"/>
                      <a:pt x="37795" y="6064"/>
                    </a:cubicBezTo>
                    <a:cubicBezTo>
                      <a:pt x="37861" y="6131"/>
                      <a:pt x="37928" y="6197"/>
                      <a:pt x="37995" y="6264"/>
                    </a:cubicBezTo>
                    <a:cubicBezTo>
                      <a:pt x="38962" y="7198"/>
                      <a:pt x="39796" y="7732"/>
                      <a:pt x="39462" y="9133"/>
                    </a:cubicBezTo>
                    <a:cubicBezTo>
                      <a:pt x="39096" y="10701"/>
                      <a:pt x="40096" y="13269"/>
                      <a:pt x="41064" y="13970"/>
                    </a:cubicBezTo>
                    <a:cubicBezTo>
                      <a:pt x="42098" y="14737"/>
                      <a:pt x="41297" y="16738"/>
                      <a:pt x="41397" y="17939"/>
                    </a:cubicBezTo>
                    <a:cubicBezTo>
                      <a:pt x="41464" y="18640"/>
                      <a:pt x="41631" y="19207"/>
                      <a:pt x="41797" y="19574"/>
                    </a:cubicBezTo>
                    <a:cubicBezTo>
                      <a:pt x="41397" y="20708"/>
                      <a:pt x="40964" y="21942"/>
                      <a:pt x="40563" y="23343"/>
                    </a:cubicBezTo>
                    <a:cubicBezTo>
                      <a:pt x="39696" y="26545"/>
                      <a:pt x="39563" y="29414"/>
                      <a:pt x="36794" y="30081"/>
                    </a:cubicBezTo>
                    <a:cubicBezTo>
                      <a:pt x="36548" y="30141"/>
                      <a:pt x="36313" y="30168"/>
                      <a:pt x="36085" y="30168"/>
                    </a:cubicBezTo>
                    <a:cubicBezTo>
                      <a:pt x="34123" y="30168"/>
                      <a:pt x="32618" y="28194"/>
                      <a:pt x="28687" y="28194"/>
                    </a:cubicBezTo>
                    <a:cubicBezTo>
                      <a:pt x="27973" y="28194"/>
                      <a:pt x="27178" y="28259"/>
                      <a:pt x="26286" y="28413"/>
                    </a:cubicBezTo>
                    <a:cubicBezTo>
                      <a:pt x="24397" y="28731"/>
                      <a:pt x="23093" y="28810"/>
                      <a:pt x="22113" y="28810"/>
                    </a:cubicBezTo>
                    <a:cubicBezTo>
                      <a:pt x="21156" y="28810"/>
                      <a:pt x="20508" y="28735"/>
                      <a:pt x="19926" y="28735"/>
                    </a:cubicBezTo>
                    <a:cubicBezTo>
                      <a:pt x="19042" y="28735"/>
                      <a:pt x="18310" y="28908"/>
                      <a:pt x="16880" y="29781"/>
                    </a:cubicBezTo>
                    <a:cubicBezTo>
                      <a:pt x="15075" y="30907"/>
                      <a:pt x="13551" y="31346"/>
                      <a:pt x="12278" y="31346"/>
                    </a:cubicBezTo>
                    <a:cubicBezTo>
                      <a:pt x="10612" y="31346"/>
                      <a:pt x="9377" y="30593"/>
                      <a:pt x="8507" y="29648"/>
                    </a:cubicBezTo>
                    <a:cubicBezTo>
                      <a:pt x="6973" y="27980"/>
                      <a:pt x="5071" y="26979"/>
                      <a:pt x="4871" y="24110"/>
                    </a:cubicBezTo>
                    <a:cubicBezTo>
                      <a:pt x="4771" y="22843"/>
                      <a:pt x="4171" y="20975"/>
                      <a:pt x="3570" y="19440"/>
                    </a:cubicBezTo>
                    <a:cubicBezTo>
                      <a:pt x="3770" y="17839"/>
                      <a:pt x="4104" y="15671"/>
                      <a:pt x="4437" y="13803"/>
                    </a:cubicBezTo>
                    <a:cubicBezTo>
                      <a:pt x="4671" y="12268"/>
                      <a:pt x="4938" y="10934"/>
                      <a:pt x="5071" y="10267"/>
                    </a:cubicBezTo>
                    <a:cubicBezTo>
                      <a:pt x="5105" y="10000"/>
                      <a:pt x="5138" y="9833"/>
                      <a:pt x="5138" y="9833"/>
                    </a:cubicBezTo>
                    <a:cubicBezTo>
                      <a:pt x="5138" y="9833"/>
                      <a:pt x="3043" y="9585"/>
                      <a:pt x="1537" y="9585"/>
                    </a:cubicBezTo>
                    <a:cubicBezTo>
                      <a:pt x="701" y="9585"/>
                      <a:pt x="46" y="9662"/>
                      <a:pt x="34" y="9900"/>
                    </a:cubicBezTo>
                    <a:cubicBezTo>
                      <a:pt x="1" y="10400"/>
                      <a:pt x="301" y="11801"/>
                      <a:pt x="568" y="13736"/>
                    </a:cubicBezTo>
                    <a:cubicBezTo>
                      <a:pt x="635" y="14403"/>
                      <a:pt x="735" y="15137"/>
                      <a:pt x="768" y="15904"/>
                    </a:cubicBezTo>
                    <a:cubicBezTo>
                      <a:pt x="801" y="16505"/>
                      <a:pt x="902" y="16938"/>
                      <a:pt x="1002" y="17305"/>
                    </a:cubicBezTo>
                    <a:cubicBezTo>
                      <a:pt x="1369" y="18473"/>
                      <a:pt x="1969" y="18773"/>
                      <a:pt x="2303" y="19607"/>
                    </a:cubicBezTo>
                    <a:cubicBezTo>
                      <a:pt x="2469" y="21742"/>
                      <a:pt x="2736" y="24944"/>
                      <a:pt x="3070" y="27746"/>
                    </a:cubicBezTo>
                    <a:cubicBezTo>
                      <a:pt x="3303" y="29948"/>
                      <a:pt x="3570" y="31882"/>
                      <a:pt x="3870" y="32950"/>
                    </a:cubicBezTo>
                    <a:cubicBezTo>
                      <a:pt x="4738" y="36386"/>
                      <a:pt x="4971" y="36286"/>
                      <a:pt x="7073" y="39721"/>
                    </a:cubicBezTo>
                    <a:cubicBezTo>
                      <a:pt x="9174" y="43124"/>
                      <a:pt x="9174" y="45192"/>
                      <a:pt x="15078" y="46793"/>
                    </a:cubicBezTo>
                    <a:cubicBezTo>
                      <a:pt x="15279" y="46826"/>
                      <a:pt x="15479" y="46893"/>
                      <a:pt x="15645" y="46960"/>
                    </a:cubicBezTo>
                    <a:cubicBezTo>
                      <a:pt x="18330" y="47749"/>
                      <a:pt x="19101" y="48569"/>
                      <a:pt x="22686" y="48569"/>
                    </a:cubicBezTo>
                    <a:cubicBezTo>
                      <a:pt x="22887" y="48569"/>
                      <a:pt x="23098" y="48566"/>
                      <a:pt x="23318" y="48561"/>
                    </a:cubicBezTo>
                    <a:cubicBezTo>
                      <a:pt x="27587" y="48461"/>
                      <a:pt x="28154" y="48428"/>
                      <a:pt x="30289" y="47627"/>
                    </a:cubicBezTo>
                    <a:cubicBezTo>
                      <a:pt x="30489" y="47527"/>
                      <a:pt x="30756" y="47427"/>
                      <a:pt x="31023" y="47327"/>
                    </a:cubicBezTo>
                    <a:cubicBezTo>
                      <a:pt x="33758" y="46226"/>
                      <a:pt x="38295" y="42590"/>
                      <a:pt x="39729" y="38721"/>
                    </a:cubicBezTo>
                    <a:cubicBezTo>
                      <a:pt x="41197" y="34851"/>
                      <a:pt x="42998" y="31315"/>
                      <a:pt x="43265" y="28046"/>
                    </a:cubicBezTo>
                    <a:cubicBezTo>
                      <a:pt x="43299" y="27946"/>
                      <a:pt x="43299" y="27846"/>
                      <a:pt x="43299" y="27746"/>
                    </a:cubicBezTo>
                    <a:cubicBezTo>
                      <a:pt x="43632" y="24110"/>
                      <a:pt x="44433" y="17105"/>
                      <a:pt x="44433" y="17105"/>
                    </a:cubicBezTo>
                    <a:cubicBezTo>
                      <a:pt x="44399" y="16471"/>
                      <a:pt x="44766" y="12435"/>
                      <a:pt x="44766" y="12435"/>
                    </a:cubicBezTo>
                    <a:cubicBezTo>
                      <a:pt x="44766" y="12435"/>
                      <a:pt x="44866" y="9667"/>
                      <a:pt x="45400" y="6965"/>
                    </a:cubicBezTo>
                    <a:cubicBezTo>
                      <a:pt x="45900" y="4429"/>
                      <a:pt x="46401" y="1327"/>
                      <a:pt x="44933" y="360"/>
                    </a:cubicBezTo>
                    <a:cubicBezTo>
                      <a:pt x="44833" y="293"/>
                      <a:pt x="44766" y="260"/>
                      <a:pt x="44666" y="226"/>
                    </a:cubicBezTo>
                    <a:cubicBezTo>
                      <a:pt x="44286" y="65"/>
                      <a:pt x="43766" y="1"/>
                      <a:pt x="43183"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8" name="Google Shape;1428;p30"/>
            <p:cNvSpPr/>
            <p:nvPr/>
          </p:nvSpPr>
          <p:spPr>
            <a:xfrm>
              <a:off x="5317021" y="1627551"/>
              <a:ext cx="327214" cy="158223"/>
            </a:xfrm>
            <a:custGeom>
              <a:rect b="b" l="l" r="r" t="t"/>
              <a:pathLst>
                <a:path extrusionOk="0" h="10727" w="22184">
                  <a:moveTo>
                    <a:pt x="17180" y="0"/>
                  </a:moveTo>
                  <a:cubicBezTo>
                    <a:pt x="16028" y="0"/>
                    <a:pt x="14629" y="78"/>
                    <a:pt x="12943" y="242"/>
                  </a:cubicBezTo>
                  <a:cubicBezTo>
                    <a:pt x="9207" y="643"/>
                    <a:pt x="2736" y="643"/>
                    <a:pt x="968" y="2277"/>
                  </a:cubicBezTo>
                  <a:cubicBezTo>
                    <a:pt x="801" y="2411"/>
                    <a:pt x="701" y="2544"/>
                    <a:pt x="601" y="2744"/>
                  </a:cubicBezTo>
                  <a:cubicBezTo>
                    <a:pt x="1" y="4045"/>
                    <a:pt x="2069" y="7147"/>
                    <a:pt x="5405" y="9082"/>
                  </a:cubicBezTo>
                  <a:cubicBezTo>
                    <a:pt x="7126" y="10045"/>
                    <a:pt x="9153" y="10727"/>
                    <a:pt x="11352" y="10727"/>
                  </a:cubicBezTo>
                  <a:cubicBezTo>
                    <a:pt x="11668" y="10727"/>
                    <a:pt x="11987" y="10712"/>
                    <a:pt x="12310" y="10683"/>
                  </a:cubicBezTo>
                  <a:cubicBezTo>
                    <a:pt x="14945" y="10450"/>
                    <a:pt x="16980" y="9449"/>
                    <a:pt x="18514" y="8181"/>
                  </a:cubicBezTo>
                  <a:cubicBezTo>
                    <a:pt x="20482" y="6614"/>
                    <a:pt x="21583" y="4612"/>
                    <a:pt x="21916" y="3244"/>
                  </a:cubicBezTo>
                  <a:cubicBezTo>
                    <a:pt x="22183" y="2277"/>
                    <a:pt x="22150" y="1477"/>
                    <a:pt x="21516" y="909"/>
                  </a:cubicBezTo>
                  <a:cubicBezTo>
                    <a:pt x="20866" y="327"/>
                    <a:pt x="19539" y="0"/>
                    <a:pt x="171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30"/>
            <p:cNvSpPr/>
            <p:nvPr/>
          </p:nvSpPr>
          <p:spPr>
            <a:xfrm>
              <a:off x="5331297" y="1627551"/>
              <a:ext cx="303083" cy="59678"/>
            </a:xfrm>
            <a:custGeom>
              <a:rect b="b" l="l" r="r" t="t"/>
              <a:pathLst>
                <a:path extrusionOk="0" h="4046" w="20548">
                  <a:moveTo>
                    <a:pt x="16212" y="0"/>
                  </a:moveTo>
                  <a:cubicBezTo>
                    <a:pt x="15060" y="0"/>
                    <a:pt x="13661" y="78"/>
                    <a:pt x="11975" y="242"/>
                  </a:cubicBezTo>
                  <a:cubicBezTo>
                    <a:pt x="8239" y="643"/>
                    <a:pt x="1768" y="643"/>
                    <a:pt x="0" y="2277"/>
                  </a:cubicBezTo>
                  <a:cubicBezTo>
                    <a:pt x="394" y="3000"/>
                    <a:pt x="2050" y="4046"/>
                    <a:pt x="8088" y="4046"/>
                  </a:cubicBezTo>
                  <a:cubicBezTo>
                    <a:pt x="8182" y="4046"/>
                    <a:pt x="8277" y="4046"/>
                    <a:pt x="8373" y="4045"/>
                  </a:cubicBezTo>
                  <a:cubicBezTo>
                    <a:pt x="16979" y="4012"/>
                    <a:pt x="19514" y="2344"/>
                    <a:pt x="20548" y="909"/>
                  </a:cubicBezTo>
                  <a:cubicBezTo>
                    <a:pt x="19898" y="327"/>
                    <a:pt x="18571" y="0"/>
                    <a:pt x="162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30"/>
            <p:cNvSpPr/>
            <p:nvPr/>
          </p:nvSpPr>
          <p:spPr>
            <a:xfrm>
              <a:off x="5393772" y="1712547"/>
              <a:ext cx="193372" cy="59929"/>
            </a:xfrm>
            <a:custGeom>
              <a:rect b="b" l="l" r="r" t="t"/>
              <a:pathLst>
                <a:path extrusionOk="0" h="4063" w="13110">
                  <a:moveTo>
                    <a:pt x="7276" y="0"/>
                  </a:moveTo>
                  <a:cubicBezTo>
                    <a:pt x="3712" y="0"/>
                    <a:pt x="1027" y="1648"/>
                    <a:pt x="1" y="2385"/>
                  </a:cubicBezTo>
                  <a:cubicBezTo>
                    <a:pt x="1693" y="3377"/>
                    <a:pt x="3742" y="4063"/>
                    <a:pt x="5948" y="4063"/>
                  </a:cubicBezTo>
                  <a:cubicBezTo>
                    <a:pt x="6264" y="4063"/>
                    <a:pt x="6584" y="4049"/>
                    <a:pt x="6905" y="4019"/>
                  </a:cubicBezTo>
                  <a:cubicBezTo>
                    <a:pt x="9507" y="3786"/>
                    <a:pt x="11575" y="2752"/>
                    <a:pt x="13110" y="1518"/>
                  </a:cubicBezTo>
                  <a:cubicBezTo>
                    <a:pt x="11013" y="403"/>
                    <a:pt x="9037" y="0"/>
                    <a:pt x="72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30"/>
            <p:cNvSpPr/>
            <p:nvPr/>
          </p:nvSpPr>
          <p:spPr>
            <a:xfrm>
              <a:off x="5448872" y="1452044"/>
              <a:ext cx="108752" cy="132986"/>
            </a:xfrm>
            <a:custGeom>
              <a:rect b="b" l="l" r="r" t="t"/>
              <a:pathLst>
                <a:path extrusionOk="0" h="9016" w="7373">
                  <a:moveTo>
                    <a:pt x="1101" y="0"/>
                  </a:moveTo>
                  <a:cubicBezTo>
                    <a:pt x="1101" y="1"/>
                    <a:pt x="1" y="1802"/>
                    <a:pt x="101" y="4537"/>
                  </a:cubicBezTo>
                  <a:cubicBezTo>
                    <a:pt x="167" y="7272"/>
                    <a:pt x="1668" y="7973"/>
                    <a:pt x="1668" y="7973"/>
                  </a:cubicBezTo>
                  <a:cubicBezTo>
                    <a:pt x="3081" y="8741"/>
                    <a:pt x="4151" y="9015"/>
                    <a:pt x="4960" y="9015"/>
                  </a:cubicBezTo>
                  <a:cubicBezTo>
                    <a:pt x="6996" y="9015"/>
                    <a:pt x="7372" y="7272"/>
                    <a:pt x="7372" y="7272"/>
                  </a:cubicBezTo>
                  <a:cubicBezTo>
                    <a:pt x="702" y="5371"/>
                    <a:pt x="1101" y="2"/>
                    <a:pt x="1101" y="0"/>
                  </a:cubicBezTo>
                  <a:close/>
                </a:path>
              </a:pathLst>
            </a:custGeom>
            <a:solidFill>
              <a:srgbClr val="E09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30"/>
            <p:cNvSpPr/>
            <p:nvPr/>
          </p:nvSpPr>
          <p:spPr>
            <a:xfrm>
              <a:off x="5582685" y="1457442"/>
              <a:ext cx="27568" cy="46787"/>
            </a:xfrm>
            <a:custGeom>
              <a:rect b="b" l="l" r="r" t="t"/>
              <a:pathLst>
                <a:path extrusionOk="0" h="3172" w="1869">
                  <a:moveTo>
                    <a:pt x="868" y="0"/>
                  </a:moveTo>
                  <a:cubicBezTo>
                    <a:pt x="857" y="0"/>
                    <a:pt x="846" y="0"/>
                    <a:pt x="835" y="1"/>
                  </a:cubicBezTo>
                  <a:cubicBezTo>
                    <a:pt x="334" y="35"/>
                    <a:pt x="1" y="768"/>
                    <a:pt x="67" y="1669"/>
                  </a:cubicBezTo>
                  <a:cubicBezTo>
                    <a:pt x="132" y="2516"/>
                    <a:pt x="547" y="3171"/>
                    <a:pt x="1032" y="3171"/>
                  </a:cubicBezTo>
                  <a:cubicBezTo>
                    <a:pt x="1044" y="3171"/>
                    <a:pt x="1056" y="3171"/>
                    <a:pt x="1068" y="3170"/>
                  </a:cubicBezTo>
                  <a:cubicBezTo>
                    <a:pt x="1535" y="3137"/>
                    <a:pt x="1869" y="2403"/>
                    <a:pt x="1802" y="1536"/>
                  </a:cubicBezTo>
                  <a:cubicBezTo>
                    <a:pt x="1737" y="657"/>
                    <a:pt x="1322" y="0"/>
                    <a:pt x="8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30"/>
            <p:cNvSpPr/>
            <p:nvPr/>
          </p:nvSpPr>
          <p:spPr>
            <a:xfrm>
              <a:off x="5330796" y="1461867"/>
              <a:ext cx="27081" cy="46787"/>
            </a:xfrm>
            <a:custGeom>
              <a:rect b="b" l="l" r="r" t="t"/>
              <a:pathLst>
                <a:path extrusionOk="0" h="3172" w="1836">
                  <a:moveTo>
                    <a:pt x="835" y="0"/>
                  </a:moveTo>
                  <a:cubicBezTo>
                    <a:pt x="824" y="0"/>
                    <a:pt x="813" y="1"/>
                    <a:pt x="801" y="1"/>
                  </a:cubicBezTo>
                  <a:cubicBezTo>
                    <a:pt x="334" y="35"/>
                    <a:pt x="1" y="769"/>
                    <a:pt x="68" y="1636"/>
                  </a:cubicBezTo>
                  <a:cubicBezTo>
                    <a:pt x="133" y="2515"/>
                    <a:pt x="547" y="3172"/>
                    <a:pt x="1001" y="3172"/>
                  </a:cubicBezTo>
                  <a:cubicBezTo>
                    <a:pt x="1012" y="3172"/>
                    <a:pt x="1024" y="3171"/>
                    <a:pt x="1035" y="3170"/>
                  </a:cubicBezTo>
                  <a:cubicBezTo>
                    <a:pt x="1502" y="3137"/>
                    <a:pt x="1835" y="2403"/>
                    <a:pt x="1769" y="1536"/>
                  </a:cubicBezTo>
                  <a:cubicBezTo>
                    <a:pt x="1736" y="657"/>
                    <a:pt x="1291" y="0"/>
                    <a:pt x="8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4" name="Google Shape;1434;p30"/>
          <p:cNvGrpSpPr/>
          <p:nvPr/>
        </p:nvGrpSpPr>
        <p:grpSpPr>
          <a:xfrm>
            <a:off x="5593505" y="2570722"/>
            <a:ext cx="1950620" cy="4293234"/>
            <a:chOff x="49403775" y="6150139"/>
            <a:chExt cx="1508600" cy="3320623"/>
          </a:xfrm>
        </p:grpSpPr>
        <p:sp>
          <p:nvSpPr>
            <p:cNvPr id="1435" name="Google Shape;1435;p30"/>
            <p:cNvSpPr/>
            <p:nvPr/>
          </p:nvSpPr>
          <p:spPr>
            <a:xfrm>
              <a:off x="49969903" y="6248550"/>
              <a:ext cx="39101" cy="204220"/>
            </a:xfrm>
            <a:custGeom>
              <a:rect b="b" l="l" r="r" t="t"/>
              <a:pathLst>
                <a:path extrusionOk="0" h="14812" w="2836">
                  <a:moveTo>
                    <a:pt x="1" y="1"/>
                  </a:moveTo>
                  <a:lnTo>
                    <a:pt x="1" y="14812"/>
                  </a:lnTo>
                  <a:lnTo>
                    <a:pt x="2836" y="14812"/>
                  </a:lnTo>
                  <a:lnTo>
                    <a:pt x="28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30"/>
            <p:cNvSpPr/>
            <p:nvPr/>
          </p:nvSpPr>
          <p:spPr>
            <a:xfrm>
              <a:off x="49918394" y="6150139"/>
              <a:ext cx="141667" cy="142122"/>
            </a:xfrm>
            <a:custGeom>
              <a:rect b="b" l="l" r="r" t="t"/>
              <a:pathLst>
                <a:path extrusionOk="0" h="10308" w="10275">
                  <a:moveTo>
                    <a:pt x="5138" y="1"/>
                  </a:moveTo>
                  <a:cubicBezTo>
                    <a:pt x="2302" y="1"/>
                    <a:pt x="1" y="2302"/>
                    <a:pt x="1" y="5171"/>
                  </a:cubicBezTo>
                  <a:cubicBezTo>
                    <a:pt x="1" y="8006"/>
                    <a:pt x="2302" y="10308"/>
                    <a:pt x="5138" y="10308"/>
                  </a:cubicBezTo>
                  <a:cubicBezTo>
                    <a:pt x="7973" y="10308"/>
                    <a:pt x="10275" y="8006"/>
                    <a:pt x="10275" y="5171"/>
                  </a:cubicBezTo>
                  <a:cubicBezTo>
                    <a:pt x="10275" y="2302"/>
                    <a:pt x="7973" y="1"/>
                    <a:pt x="51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30"/>
            <p:cNvSpPr/>
            <p:nvPr/>
          </p:nvSpPr>
          <p:spPr>
            <a:xfrm>
              <a:off x="50278957" y="6248550"/>
              <a:ext cx="39101" cy="204220"/>
            </a:xfrm>
            <a:custGeom>
              <a:rect b="b" l="l" r="r" t="t"/>
              <a:pathLst>
                <a:path extrusionOk="0" h="14812" w="2836">
                  <a:moveTo>
                    <a:pt x="1" y="1"/>
                  </a:moveTo>
                  <a:lnTo>
                    <a:pt x="1" y="14812"/>
                  </a:lnTo>
                  <a:lnTo>
                    <a:pt x="2836" y="14812"/>
                  </a:lnTo>
                  <a:lnTo>
                    <a:pt x="28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30"/>
            <p:cNvSpPr/>
            <p:nvPr/>
          </p:nvSpPr>
          <p:spPr>
            <a:xfrm>
              <a:off x="50227448" y="6150139"/>
              <a:ext cx="142122" cy="142122"/>
            </a:xfrm>
            <a:custGeom>
              <a:rect b="b" l="l" r="r" t="t"/>
              <a:pathLst>
                <a:path extrusionOk="0" h="10308" w="10308">
                  <a:moveTo>
                    <a:pt x="5138" y="1"/>
                  </a:moveTo>
                  <a:cubicBezTo>
                    <a:pt x="2302" y="1"/>
                    <a:pt x="1" y="2302"/>
                    <a:pt x="1" y="5171"/>
                  </a:cubicBezTo>
                  <a:cubicBezTo>
                    <a:pt x="1" y="8006"/>
                    <a:pt x="2302" y="10308"/>
                    <a:pt x="5138" y="10308"/>
                  </a:cubicBezTo>
                  <a:cubicBezTo>
                    <a:pt x="8006" y="10308"/>
                    <a:pt x="10308" y="8006"/>
                    <a:pt x="10308" y="5171"/>
                  </a:cubicBezTo>
                  <a:cubicBezTo>
                    <a:pt x="10308" y="2302"/>
                    <a:pt x="8006" y="1"/>
                    <a:pt x="51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30"/>
            <p:cNvSpPr/>
            <p:nvPr/>
          </p:nvSpPr>
          <p:spPr>
            <a:xfrm>
              <a:off x="49403775" y="6420213"/>
              <a:ext cx="1508600" cy="673850"/>
            </a:xfrm>
            <a:custGeom>
              <a:rect b="b" l="l" r="r" t="t"/>
              <a:pathLst>
                <a:path extrusionOk="0" h="26954" w="60344">
                  <a:moveTo>
                    <a:pt x="4838" y="1"/>
                  </a:moveTo>
                  <a:lnTo>
                    <a:pt x="1" y="26953"/>
                  </a:lnTo>
                  <a:lnTo>
                    <a:pt x="60344" y="26953"/>
                  </a:lnTo>
                  <a:lnTo>
                    <a:pt x="554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30"/>
            <p:cNvSpPr/>
            <p:nvPr/>
          </p:nvSpPr>
          <p:spPr>
            <a:xfrm>
              <a:off x="49403775" y="7094038"/>
              <a:ext cx="1508600" cy="346100"/>
            </a:xfrm>
            <a:custGeom>
              <a:rect b="b" l="l" r="r" t="t"/>
              <a:pathLst>
                <a:path extrusionOk="0" h="13844" w="60344">
                  <a:moveTo>
                    <a:pt x="1" y="0"/>
                  </a:moveTo>
                  <a:lnTo>
                    <a:pt x="4838" y="13844"/>
                  </a:lnTo>
                  <a:lnTo>
                    <a:pt x="55474" y="13844"/>
                  </a:lnTo>
                  <a:lnTo>
                    <a:pt x="60344" y="0"/>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30"/>
            <p:cNvSpPr/>
            <p:nvPr/>
          </p:nvSpPr>
          <p:spPr>
            <a:xfrm>
              <a:off x="49403775" y="7094038"/>
              <a:ext cx="1508600" cy="346100"/>
            </a:xfrm>
            <a:custGeom>
              <a:rect b="b" l="l" r="r" t="t"/>
              <a:pathLst>
                <a:path extrusionOk="0" h="13844" w="60344">
                  <a:moveTo>
                    <a:pt x="1" y="0"/>
                  </a:moveTo>
                  <a:lnTo>
                    <a:pt x="4838" y="13844"/>
                  </a:lnTo>
                  <a:lnTo>
                    <a:pt x="55474" y="13844"/>
                  </a:lnTo>
                  <a:lnTo>
                    <a:pt x="6034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30"/>
            <p:cNvSpPr/>
            <p:nvPr/>
          </p:nvSpPr>
          <p:spPr>
            <a:xfrm>
              <a:off x="49524700" y="7440113"/>
              <a:ext cx="1265925" cy="2030650"/>
            </a:xfrm>
            <a:custGeom>
              <a:rect b="b" l="l" r="r" t="t"/>
              <a:pathLst>
                <a:path extrusionOk="0" h="81226" w="50637">
                  <a:moveTo>
                    <a:pt x="1" y="1"/>
                  </a:moveTo>
                  <a:lnTo>
                    <a:pt x="7906" y="81225"/>
                  </a:lnTo>
                  <a:lnTo>
                    <a:pt x="42765" y="81225"/>
                  </a:lnTo>
                  <a:lnTo>
                    <a:pt x="5063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30"/>
            <p:cNvSpPr/>
            <p:nvPr/>
          </p:nvSpPr>
          <p:spPr>
            <a:xfrm>
              <a:off x="49595600" y="7440113"/>
              <a:ext cx="222675" cy="808950"/>
            </a:xfrm>
            <a:custGeom>
              <a:rect b="b" l="l" r="r" t="t"/>
              <a:pathLst>
                <a:path extrusionOk="0" h="32358" w="8907">
                  <a:moveTo>
                    <a:pt x="7239" y="1"/>
                  </a:moveTo>
                  <a:cubicBezTo>
                    <a:pt x="7038" y="534"/>
                    <a:pt x="6838" y="1068"/>
                    <a:pt x="6638" y="1635"/>
                  </a:cubicBezTo>
                  <a:cubicBezTo>
                    <a:pt x="6038" y="3603"/>
                    <a:pt x="5771" y="5671"/>
                    <a:pt x="5537" y="7673"/>
                  </a:cubicBezTo>
                  <a:cubicBezTo>
                    <a:pt x="5471" y="8073"/>
                    <a:pt x="5404" y="8473"/>
                    <a:pt x="5371" y="8874"/>
                  </a:cubicBezTo>
                  <a:cubicBezTo>
                    <a:pt x="4437" y="15778"/>
                    <a:pt x="2602" y="22650"/>
                    <a:pt x="0" y="29155"/>
                  </a:cubicBezTo>
                  <a:lnTo>
                    <a:pt x="334" y="32357"/>
                  </a:lnTo>
                  <a:cubicBezTo>
                    <a:pt x="3569" y="24952"/>
                    <a:pt x="5804" y="17046"/>
                    <a:pt x="6872" y="9074"/>
                  </a:cubicBezTo>
                  <a:cubicBezTo>
                    <a:pt x="6938" y="8673"/>
                    <a:pt x="6972" y="8273"/>
                    <a:pt x="7038" y="7873"/>
                  </a:cubicBezTo>
                  <a:cubicBezTo>
                    <a:pt x="7272" y="5938"/>
                    <a:pt x="7539" y="3937"/>
                    <a:pt x="8106" y="2102"/>
                  </a:cubicBezTo>
                  <a:cubicBezTo>
                    <a:pt x="8339" y="1368"/>
                    <a:pt x="8606" y="668"/>
                    <a:pt x="89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30"/>
            <p:cNvSpPr/>
            <p:nvPr/>
          </p:nvSpPr>
          <p:spPr>
            <a:xfrm>
              <a:off x="49692325" y="7440113"/>
              <a:ext cx="718875" cy="1802975"/>
            </a:xfrm>
            <a:custGeom>
              <a:rect b="b" l="l" r="r" t="t"/>
              <a:pathLst>
                <a:path extrusionOk="0" h="72119" w="28755">
                  <a:moveTo>
                    <a:pt x="25619" y="1"/>
                  </a:moveTo>
                  <a:cubicBezTo>
                    <a:pt x="24518" y="734"/>
                    <a:pt x="23484" y="1635"/>
                    <a:pt x="22583" y="2536"/>
                  </a:cubicBezTo>
                  <a:cubicBezTo>
                    <a:pt x="12042" y="13443"/>
                    <a:pt x="8140" y="29155"/>
                    <a:pt x="5471" y="44532"/>
                  </a:cubicBezTo>
                  <a:lnTo>
                    <a:pt x="5238" y="46000"/>
                  </a:lnTo>
                  <a:cubicBezTo>
                    <a:pt x="3903" y="53739"/>
                    <a:pt x="2536" y="61645"/>
                    <a:pt x="0" y="68783"/>
                  </a:cubicBezTo>
                  <a:lnTo>
                    <a:pt x="334" y="72119"/>
                  </a:lnTo>
                  <a:cubicBezTo>
                    <a:pt x="3703" y="63946"/>
                    <a:pt x="5271" y="54773"/>
                    <a:pt x="6739" y="46267"/>
                  </a:cubicBezTo>
                  <a:lnTo>
                    <a:pt x="6972" y="44766"/>
                  </a:lnTo>
                  <a:cubicBezTo>
                    <a:pt x="9574" y="29655"/>
                    <a:pt x="13410" y="14211"/>
                    <a:pt x="23684" y="3603"/>
                  </a:cubicBezTo>
                  <a:cubicBezTo>
                    <a:pt x="25085" y="2169"/>
                    <a:pt x="26886" y="801"/>
                    <a:pt x="287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30"/>
            <p:cNvSpPr/>
            <p:nvPr/>
          </p:nvSpPr>
          <p:spPr>
            <a:xfrm>
              <a:off x="49554725" y="7440113"/>
              <a:ext cx="155975" cy="374450"/>
            </a:xfrm>
            <a:custGeom>
              <a:rect b="b" l="l" r="r" t="t"/>
              <a:pathLst>
                <a:path extrusionOk="0" h="14978" w="6239">
                  <a:moveTo>
                    <a:pt x="4637" y="1"/>
                  </a:moveTo>
                  <a:lnTo>
                    <a:pt x="2636" y="5671"/>
                  </a:lnTo>
                  <a:cubicBezTo>
                    <a:pt x="1835" y="7873"/>
                    <a:pt x="1035" y="10141"/>
                    <a:pt x="1" y="12276"/>
                  </a:cubicBezTo>
                  <a:lnTo>
                    <a:pt x="267" y="14978"/>
                  </a:lnTo>
                  <a:cubicBezTo>
                    <a:pt x="1935" y="12209"/>
                    <a:pt x="3036" y="9140"/>
                    <a:pt x="4070" y="6172"/>
                  </a:cubicBezTo>
                  <a:lnTo>
                    <a:pt x="62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30"/>
            <p:cNvSpPr/>
            <p:nvPr/>
          </p:nvSpPr>
          <p:spPr>
            <a:xfrm>
              <a:off x="49970025" y="9277263"/>
              <a:ext cx="194325" cy="193500"/>
            </a:xfrm>
            <a:custGeom>
              <a:rect b="b" l="l" r="r" t="t"/>
              <a:pathLst>
                <a:path extrusionOk="0" h="7740" w="7773">
                  <a:moveTo>
                    <a:pt x="5304" y="0"/>
                  </a:moveTo>
                  <a:lnTo>
                    <a:pt x="4837" y="401"/>
                  </a:lnTo>
                  <a:cubicBezTo>
                    <a:pt x="2702" y="2469"/>
                    <a:pt x="1034" y="4971"/>
                    <a:pt x="0" y="7739"/>
                  </a:cubicBezTo>
                  <a:lnTo>
                    <a:pt x="1635" y="7739"/>
                  </a:lnTo>
                  <a:cubicBezTo>
                    <a:pt x="2536" y="5604"/>
                    <a:pt x="3803" y="3670"/>
                    <a:pt x="5404" y="2035"/>
                  </a:cubicBezTo>
                  <a:cubicBezTo>
                    <a:pt x="6171" y="2969"/>
                    <a:pt x="6205" y="4637"/>
                    <a:pt x="6105" y="6138"/>
                  </a:cubicBezTo>
                  <a:lnTo>
                    <a:pt x="6005" y="7739"/>
                  </a:lnTo>
                  <a:lnTo>
                    <a:pt x="7539" y="7739"/>
                  </a:lnTo>
                  <a:lnTo>
                    <a:pt x="7606" y="6238"/>
                  </a:lnTo>
                  <a:cubicBezTo>
                    <a:pt x="7773" y="4037"/>
                    <a:pt x="7639" y="1602"/>
                    <a:pt x="5805" y="334"/>
                  </a:cubicBezTo>
                  <a:lnTo>
                    <a:pt x="5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30"/>
            <p:cNvSpPr/>
            <p:nvPr/>
          </p:nvSpPr>
          <p:spPr>
            <a:xfrm>
              <a:off x="49637275" y="7440113"/>
              <a:ext cx="451175" cy="1228400"/>
            </a:xfrm>
            <a:custGeom>
              <a:rect b="b" l="l" r="r" t="t"/>
              <a:pathLst>
                <a:path extrusionOk="0" h="49136" w="18047">
                  <a:moveTo>
                    <a:pt x="16146" y="1"/>
                  </a:moveTo>
                  <a:cubicBezTo>
                    <a:pt x="12376" y="5404"/>
                    <a:pt x="8707" y="13343"/>
                    <a:pt x="5838" y="25385"/>
                  </a:cubicBezTo>
                  <a:cubicBezTo>
                    <a:pt x="5572" y="26486"/>
                    <a:pt x="5305" y="27587"/>
                    <a:pt x="5071" y="28688"/>
                  </a:cubicBezTo>
                  <a:cubicBezTo>
                    <a:pt x="3704" y="34592"/>
                    <a:pt x="2269" y="40596"/>
                    <a:pt x="1" y="46100"/>
                  </a:cubicBezTo>
                  <a:lnTo>
                    <a:pt x="301" y="49136"/>
                  </a:lnTo>
                  <a:cubicBezTo>
                    <a:pt x="3303" y="42898"/>
                    <a:pt x="4938" y="35893"/>
                    <a:pt x="6539" y="29021"/>
                  </a:cubicBezTo>
                  <a:cubicBezTo>
                    <a:pt x="6806" y="27921"/>
                    <a:pt x="7073" y="26820"/>
                    <a:pt x="7306" y="25719"/>
                  </a:cubicBezTo>
                  <a:cubicBezTo>
                    <a:pt x="9207" y="17847"/>
                    <a:pt x="12210" y="7806"/>
                    <a:pt x="180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30"/>
            <p:cNvSpPr/>
            <p:nvPr/>
          </p:nvSpPr>
          <p:spPr>
            <a:xfrm>
              <a:off x="50464550" y="7440113"/>
              <a:ext cx="216000" cy="2004800"/>
            </a:xfrm>
            <a:custGeom>
              <a:rect b="b" l="l" r="r" t="t"/>
              <a:pathLst>
                <a:path extrusionOk="0" h="80192" w="8640">
                  <a:moveTo>
                    <a:pt x="3736" y="1"/>
                  </a:moveTo>
                  <a:cubicBezTo>
                    <a:pt x="6138" y="1468"/>
                    <a:pt x="7139" y="4671"/>
                    <a:pt x="6805" y="9774"/>
                  </a:cubicBezTo>
                  <a:cubicBezTo>
                    <a:pt x="6338" y="16879"/>
                    <a:pt x="4970" y="23984"/>
                    <a:pt x="3669" y="30889"/>
                  </a:cubicBezTo>
                  <a:cubicBezTo>
                    <a:pt x="2435" y="37294"/>
                    <a:pt x="1168" y="43932"/>
                    <a:pt x="634" y="50537"/>
                  </a:cubicBezTo>
                  <a:cubicBezTo>
                    <a:pt x="0" y="57842"/>
                    <a:pt x="100" y="69851"/>
                    <a:pt x="5237" y="80191"/>
                  </a:cubicBezTo>
                  <a:lnTo>
                    <a:pt x="5537" y="77156"/>
                  </a:lnTo>
                  <a:cubicBezTo>
                    <a:pt x="1601" y="67716"/>
                    <a:pt x="1601" y="57242"/>
                    <a:pt x="2135" y="50670"/>
                  </a:cubicBezTo>
                  <a:cubicBezTo>
                    <a:pt x="2702" y="44132"/>
                    <a:pt x="3970" y="37527"/>
                    <a:pt x="5171" y="31156"/>
                  </a:cubicBezTo>
                  <a:cubicBezTo>
                    <a:pt x="6505" y="24218"/>
                    <a:pt x="7839" y="17046"/>
                    <a:pt x="8339" y="9874"/>
                  </a:cubicBezTo>
                  <a:cubicBezTo>
                    <a:pt x="8640" y="5271"/>
                    <a:pt x="7906" y="2035"/>
                    <a:pt x="60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30"/>
            <p:cNvSpPr/>
            <p:nvPr/>
          </p:nvSpPr>
          <p:spPr>
            <a:xfrm>
              <a:off x="50560450" y="8299888"/>
              <a:ext cx="146775" cy="773075"/>
            </a:xfrm>
            <a:custGeom>
              <a:rect b="b" l="l" r="r" t="t"/>
              <a:pathLst>
                <a:path extrusionOk="0" h="30923" w="5871">
                  <a:moveTo>
                    <a:pt x="5871" y="1"/>
                  </a:moveTo>
                  <a:lnTo>
                    <a:pt x="5871" y="1"/>
                  </a:lnTo>
                  <a:cubicBezTo>
                    <a:pt x="5104" y="1302"/>
                    <a:pt x="4370" y="2636"/>
                    <a:pt x="3770" y="4004"/>
                  </a:cubicBezTo>
                  <a:cubicBezTo>
                    <a:pt x="200" y="11876"/>
                    <a:pt x="0" y="21483"/>
                    <a:pt x="2869" y="30923"/>
                  </a:cubicBezTo>
                  <a:lnTo>
                    <a:pt x="3303" y="26486"/>
                  </a:lnTo>
                  <a:cubicBezTo>
                    <a:pt x="1668" y="18714"/>
                    <a:pt x="2269" y="11075"/>
                    <a:pt x="5171" y="4637"/>
                  </a:cubicBezTo>
                  <a:cubicBezTo>
                    <a:pt x="5271" y="4404"/>
                    <a:pt x="5371" y="4170"/>
                    <a:pt x="5471" y="3937"/>
                  </a:cubicBezTo>
                  <a:lnTo>
                    <a:pt x="58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30"/>
            <p:cNvSpPr/>
            <p:nvPr/>
          </p:nvSpPr>
          <p:spPr>
            <a:xfrm>
              <a:off x="50263575" y="9181238"/>
              <a:ext cx="240175" cy="289525"/>
            </a:xfrm>
            <a:custGeom>
              <a:rect b="b" l="l" r="r" t="t"/>
              <a:pathLst>
                <a:path extrusionOk="0" h="11581" w="9607">
                  <a:moveTo>
                    <a:pt x="2728" y="0"/>
                  </a:moveTo>
                  <a:cubicBezTo>
                    <a:pt x="1380" y="0"/>
                    <a:pt x="594" y="1389"/>
                    <a:pt x="400" y="2841"/>
                  </a:cubicBezTo>
                  <a:cubicBezTo>
                    <a:pt x="0" y="5776"/>
                    <a:pt x="334" y="8778"/>
                    <a:pt x="1268" y="11580"/>
                  </a:cubicBezTo>
                  <a:lnTo>
                    <a:pt x="2869" y="11580"/>
                  </a:lnTo>
                  <a:cubicBezTo>
                    <a:pt x="1901" y="8845"/>
                    <a:pt x="1535" y="5910"/>
                    <a:pt x="1901" y="3041"/>
                  </a:cubicBezTo>
                  <a:cubicBezTo>
                    <a:pt x="1999" y="2290"/>
                    <a:pt x="2321" y="1539"/>
                    <a:pt x="2710" y="1539"/>
                  </a:cubicBezTo>
                  <a:cubicBezTo>
                    <a:pt x="2719" y="1539"/>
                    <a:pt x="2727" y="1539"/>
                    <a:pt x="2735" y="1540"/>
                  </a:cubicBezTo>
                  <a:cubicBezTo>
                    <a:pt x="3036" y="1540"/>
                    <a:pt x="3336" y="1940"/>
                    <a:pt x="3569" y="2240"/>
                  </a:cubicBezTo>
                  <a:cubicBezTo>
                    <a:pt x="5571" y="5042"/>
                    <a:pt x="6972" y="8278"/>
                    <a:pt x="8006" y="11580"/>
                  </a:cubicBezTo>
                  <a:lnTo>
                    <a:pt x="9607" y="11580"/>
                  </a:lnTo>
                  <a:cubicBezTo>
                    <a:pt x="8506" y="7978"/>
                    <a:pt x="7038" y="4442"/>
                    <a:pt x="4804" y="1340"/>
                  </a:cubicBezTo>
                  <a:cubicBezTo>
                    <a:pt x="4537" y="973"/>
                    <a:pt x="3903" y="72"/>
                    <a:pt x="2869" y="5"/>
                  </a:cubicBezTo>
                  <a:cubicBezTo>
                    <a:pt x="2821" y="2"/>
                    <a:pt x="2774" y="0"/>
                    <a:pt x="27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0"/>
            <p:cNvSpPr/>
            <p:nvPr/>
          </p:nvSpPr>
          <p:spPr>
            <a:xfrm>
              <a:off x="49827425" y="7747463"/>
              <a:ext cx="656325" cy="1723300"/>
            </a:xfrm>
            <a:custGeom>
              <a:rect b="b" l="l" r="r" t="t"/>
              <a:pathLst>
                <a:path extrusionOk="0" h="68932" w="26253">
                  <a:moveTo>
                    <a:pt x="23338" y="0"/>
                  </a:moveTo>
                  <a:cubicBezTo>
                    <a:pt x="22683" y="0"/>
                    <a:pt x="22022" y="183"/>
                    <a:pt x="21482" y="516"/>
                  </a:cubicBezTo>
                  <a:cubicBezTo>
                    <a:pt x="20315" y="1216"/>
                    <a:pt x="19614" y="2417"/>
                    <a:pt x="18981" y="3551"/>
                  </a:cubicBezTo>
                  <a:cubicBezTo>
                    <a:pt x="11775" y="17128"/>
                    <a:pt x="8173" y="31938"/>
                    <a:pt x="4971" y="49984"/>
                  </a:cubicBezTo>
                  <a:lnTo>
                    <a:pt x="4937" y="50218"/>
                  </a:lnTo>
                  <a:cubicBezTo>
                    <a:pt x="3803" y="56656"/>
                    <a:pt x="2602" y="63227"/>
                    <a:pt x="0" y="68931"/>
                  </a:cubicBezTo>
                  <a:lnTo>
                    <a:pt x="1668" y="68931"/>
                  </a:lnTo>
                  <a:cubicBezTo>
                    <a:pt x="4170" y="63227"/>
                    <a:pt x="5304" y="56789"/>
                    <a:pt x="6438" y="50485"/>
                  </a:cubicBezTo>
                  <a:lnTo>
                    <a:pt x="6472" y="50251"/>
                  </a:lnTo>
                  <a:cubicBezTo>
                    <a:pt x="9674" y="32338"/>
                    <a:pt x="13243" y="17661"/>
                    <a:pt x="20348" y="4285"/>
                  </a:cubicBezTo>
                  <a:cubicBezTo>
                    <a:pt x="20882" y="3284"/>
                    <a:pt x="21416" y="2317"/>
                    <a:pt x="22250" y="1817"/>
                  </a:cubicBezTo>
                  <a:cubicBezTo>
                    <a:pt x="22571" y="1633"/>
                    <a:pt x="22970" y="1526"/>
                    <a:pt x="23347" y="1526"/>
                  </a:cubicBezTo>
                  <a:cubicBezTo>
                    <a:pt x="23790" y="1526"/>
                    <a:pt x="24201" y="1674"/>
                    <a:pt x="24418" y="2017"/>
                  </a:cubicBezTo>
                  <a:cubicBezTo>
                    <a:pt x="24685" y="2384"/>
                    <a:pt x="24685" y="2951"/>
                    <a:pt x="24685" y="3484"/>
                  </a:cubicBezTo>
                  <a:cubicBezTo>
                    <a:pt x="24718" y="9956"/>
                    <a:pt x="22616" y="16360"/>
                    <a:pt x="20548" y="22565"/>
                  </a:cubicBezTo>
                  <a:cubicBezTo>
                    <a:pt x="20115" y="23899"/>
                    <a:pt x="19681" y="25233"/>
                    <a:pt x="19247" y="26601"/>
                  </a:cubicBezTo>
                  <a:cubicBezTo>
                    <a:pt x="14477" y="41745"/>
                    <a:pt x="13143" y="56222"/>
                    <a:pt x="15211" y="68931"/>
                  </a:cubicBezTo>
                  <a:lnTo>
                    <a:pt x="16746" y="68931"/>
                  </a:lnTo>
                  <a:cubicBezTo>
                    <a:pt x="14677" y="56389"/>
                    <a:pt x="15978" y="42079"/>
                    <a:pt x="20715" y="27035"/>
                  </a:cubicBezTo>
                  <a:cubicBezTo>
                    <a:pt x="21115" y="25700"/>
                    <a:pt x="21582" y="24366"/>
                    <a:pt x="22016" y="23032"/>
                  </a:cubicBezTo>
                  <a:cubicBezTo>
                    <a:pt x="24084" y="16727"/>
                    <a:pt x="26252" y="10223"/>
                    <a:pt x="26219" y="3451"/>
                  </a:cubicBezTo>
                  <a:cubicBezTo>
                    <a:pt x="26219" y="2717"/>
                    <a:pt x="26186" y="1883"/>
                    <a:pt x="25719" y="1183"/>
                  </a:cubicBezTo>
                  <a:cubicBezTo>
                    <a:pt x="25172" y="363"/>
                    <a:pt x="24261" y="0"/>
                    <a:pt x="233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30"/>
            <p:cNvSpPr/>
            <p:nvPr/>
          </p:nvSpPr>
          <p:spPr>
            <a:xfrm>
              <a:off x="49824858" y="6557427"/>
              <a:ext cx="156750" cy="149232"/>
            </a:xfrm>
            <a:custGeom>
              <a:rect b="b" l="l" r="r" t="t"/>
              <a:pathLst>
                <a:path extrusionOk="0" h="7940" w="8340">
                  <a:moveTo>
                    <a:pt x="4170" y="0"/>
                  </a:moveTo>
                  <a:lnTo>
                    <a:pt x="2936" y="2669"/>
                  </a:lnTo>
                  <a:lnTo>
                    <a:pt x="0" y="3036"/>
                  </a:lnTo>
                  <a:lnTo>
                    <a:pt x="2135" y="5037"/>
                  </a:lnTo>
                  <a:lnTo>
                    <a:pt x="1568" y="7939"/>
                  </a:lnTo>
                  <a:lnTo>
                    <a:pt x="4170" y="6505"/>
                  </a:lnTo>
                  <a:lnTo>
                    <a:pt x="6739" y="7939"/>
                  </a:lnTo>
                  <a:lnTo>
                    <a:pt x="6172" y="5037"/>
                  </a:lnTo>
                  <a:lnTo>
                    <a:pt x="8340" y="3036"/>
                  </a:lnTo>
                  <a:lnTo>
                    <a:pt x="5404" y="2669"/>
                  </a:lnTo>
                  <a:lnTo>
                    <a:pt x="4170" y="0"/>
                  </a:lnTo>
                  <a:close/>
                  <a:moveTo>
                    <a:pt x="1568" y="7939"/>
                  </a:moveTo>
                  <a:lnTo>
                    <a:pt x="1568" y="7939"/>
                  </a:lnTo>
                  <a:lnTo>
                    <a:pt x="1568" y="793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30"/>
            <p:cNvSpPr/>
            <p:nvPr/>
          </p:nvSpPr>
          <p:spPr>
            <a:xfrm>
              <a:off x="50078783" y="6557427"/>
              <a:ext cx="157371" cy="149232"/>
            </a:xfrm>
            <a:custGeom>
              <a:rect b="b" l="l" r="r" t="t"/>
              <a:pathLst>
                <a:path extrusionOk="0" h="7940" w="8373">
                  <a:moveTo>
                    <a:pt x="4170" y="0"/>
                  </a:moveTo>
                  <a:lnTo>
                    <a:pt x="2936" y="2669"/>
                  </a:lnTo>
                  <a:lnTo>
                    <a:pt x="0" y="3036"/>
                  </a:lnTo>
                  <a:lnTo>
                    <a:pt x="2168" y="5037"/>
                  </a:lnTo>
                  <a:lnTo>
                    <a:pt x="1601" y="7939"/>
                  </a:lnTo>
                  <a:lnTo>
                    <a:pt x="4170" y="6505"/>
                  </a:lnTo>
                  <a:lnTo>
                    <a:pt x="6772" y="7939"/>
                  </a:lnTo>
                  <a:lnTo>
                    <a:pt x="6205" y="5037"/>
                  </a:lnTo>
                  <a:lnTo>
                    <a:pt x="8373" y="3036"/>
                  </a:lnTo>
                  <a:lnTo>
                    <a:pt x="5437" y="2669"/>
                  </a:lnTo>
                  <a:lnTo>
                    <a:pt x="41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30"/>
            <p:cNvSpPr/>
            <p:nvPr/>
          </p:nvSpPr>
          <p:spPr>
            <a:xfrm>
              <a:off x="50333328" y="6557427"/>
              <a:ext cx="156750" cy="149232"/>
            </a:xfrm>
            <a:custGeom>
              <a:rect b="b" l="l" r="r" t="t"/>
              <a:pathLst>
                <a:path extrusionOk="0" h="7940" w="8340">
                  <a:moveTo>
                    <a:pt x="4170" y="0"/>
                  </a:moveTo>
                  <a:lnTo>
                    <a:pt x="2936" y="2669"/>
                  </a:lnTo>
                  <a:lnTo>
                    <a:pt x="0" y="3036"/>
                  </a:lnTo>
                  <a:lnTo>
                    <a:pt x="2135" y="5037"/>
                  </a:lnTo>
                  <a:lnTo>
                    <a:pt x="1568" y="7939"/>
                  </a:lnTo>
                  <a:lnTo>
                    <a:pt x="4170" y="6505"/>
                  </a:lnTo>
                  <a:lnTo>
                    <a:pt x="6738" y="7939"/>
                  </a:lnTo>
                  <a:lnTo>
                    <a:pt x="6205" y="5037"/>
                  </a:lnTo>
                  <a:lnTo>
                    <a:pt x="8339" y="3036"/>
                  </a:lnTo>
                  <a:lnTo>
                    <a:pt x="5404" y="2669"/>
                  </a:lnTo>
                  <a:lnTo>
                    <a:pt x="41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30"/>
            <p:cNvSpPr/>
            <p:nvPr/>
          </p:nvSpPr>
          <p:spPr>
            <a:xfrm>
              <a:off x="49695697" y="6754296"/>
              <a:ext cx="156769" cy="149232"/>
            </a:xfrm>
            <a:custGeom>
              <a:rect b="b" l="l" r="r" t="t"/>
              <a:pathLst>
                <a:path extrusionOk="0" h="7940" w="8341">
                  <a:moveTo>
                    <a:pt x="4171" y="0"/>
                  </a:moveTo>
                  <a:lnTo>
                    <a:pt x="2903" y="2669"/>
                  </a:lnTo>
                  <a:lnTo>
                    <a:pt x="1" y="3036"/>
                  </a:lnTo>
                  <a:lnTo>
                    <a:pt x="2136" y="5037"/>
                  </a:lnTo>
                  <a:lnTo>
                    <a:pt x="1569" y="7939"/>
                  </a:lnTo>
                  <a:lnTo>
                    <a:pt x="4171" y="6505"/>
                  </a:lnTo>
                  <a:lnTo>
                    <a:pt x="6739" y="7939"/>
                  </a:lnTo>
                  <a:lnTo>
                    <a:pt x="6172" y="5037"/>
                  </a:lnTo>
                  <a:lnTo>
                    <a:pt x="8340" y="3036"/>
                  </a:lnTo>
                  <a:lnTo>
                    <a:pt x="5405" y="2669"/>
                  </a:lnTo>
                  <a:lnTo>
                    <a:pt x="4171" y="0"/>
                  </a:lnTo>
                  <a:close/>
                  <a:moveTo>
                    <a:pt x="6739" y="7939"/>
                  </a:moveTo>
                  <a:lnTo>
                    <a:pt x="6739" y="7939"/>
                  </a:lnTo>
                  <a:lnTo>
                    <a:pt x="6739" y="793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30"/>
            <p:cNvSpPr/>
            <p:nvPr/>
          </p:nvSpPr>
          <p:spPr>
            <a:xfrm>
              <a:off x="49949622" y="6754296"/>
              <a:ext cx="157389" cy="149232"/>
            </a:xfrm>
            <a:custGeom>
              <a:rect b="b" l="l" r="r" t="t"/>
              <a:pathLst>
                <a:path extrusionOk="0" h="7940" w="8374">
                  <a:moveTo>
                    <a:pt x="4170" y="0"/>
                  </a:moveTo>
                  <a:lnTo>
                    <a:pt x="2936" y="2669"/>
                  </a:lnTo>
                  <a:lnTo>
                    <a:pt x="1" y="3036"/>
                  </a:lnTo>
                  <a:lnTo>
                    <a:pt x="2169" y="5037"/>
                  </a:lnTo>
                  <a:lnTo>
                    <a:pt x="1602" y="7939"/>
                  </a:lnTo>
                  <a:lnTo>
                    <a:pt x="4170" y="6505"/>
                  </a:lnTo>
                  <a:lnTo>
                    <a:pt x="6772" y="7939"/>
                  </a:lnTo>
                  <a:lnTo>
                    <a:pt x="6205" y="5037"/>
                  </a:lnTo>
                  <a:lnTo>
                    <a:pt x="8373" y="3036"/>
                  </a:lnTo>
                  <a:lnTo>
                    <a:pt x="5438" y="2669"/>
                  </a:lnTo>
                  <a:lnTo>
                    <a:pt x="41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30"/>
            <p:cNvSpPr/>
            <p:nvPr/>
          </p:nvSpPr>
          <p:spPr>
            <a:xfrm>
              <a:off x="50204167" y="6754296"/>
              <a:ext cx="156750" cy="149232"/>
            </a:xfrm>
            <a:custGeom>
              <a:rect b="b" l="l" r="r" t="t"/>
              <a:pathLst>
                <a:path extrusionOk="0" h="7940" w="8340">
                  <a:moveTo>
                    <a:pt x="4170" y="0"/>
                  </a:moveTo>
                  <a:lnTo>
                    <a:pt x="2903" y="2669"/>
                  </a:lnTo>
                  <a:lnTo>
                    <a:pt x="1" y="3036"/>
                  </a:lnTo>
                  <a:lnTo>
                    <a:pt x="2135" y="5037"/>
                  </a:lnTo>
                  <a:lnTo>
                    <a:pt x="1568" y="7939"/>
                  </a:lnTo>
                  <a:lnTo>
                    <a:pt x="4170" y="6505"/>
                  </a:lnTo>
                  <a:lnTo>
                    <a:pt x="6739" y="7939"/>
                  </a:lnTo>
                  <a:lnTo>
                    <a:pt x="6172" y="5037"/>
                  </a:lnTo>
                  <a:lnTo>
                    <a:pt x="8340" y="3036"/>
                  </a:lnTo>
                  <a:lnTo>
                    <a:pt x="5404" y="2669"/>
                  </a:lnTo>
                  <a:lnTo>
                    <a:pt x="4170" y="0"/>
                  </a:lnTo>
                  <a:close/>
                  <a:moveTo>
                    <a:pt x="6739" y="7939"/>
                  </a:moveTo>
                  <a:lnTo>
                    <a:pt x="6739" y="7939"/>
                  </a:lnTo>
                  <a:lnTo>
                    <a:pt x="6739" y="793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30"/>
            <p:cNvSpPr/>
            <p:nvPr/>
          </p:nvSpPr>
          <p:spPr>
            <a:xfrm>
              <a:off x="50458091" y="6754296"/>
              <a:ext cx="157371" cy="149232"/>
            </a:xfrm>
            <a:custGeom>
              <a:rect b="b" l="l" r="r" t="t"/>
              <a:pathLst>
                <a:path extrusionOk="0" h="7940" w="8373">
                  <a:moveTo>
                    <a:pt x="4170" y="0"/>
                  </a:moveTo>
                  <a:lnTo>
                    <a:pt x="2936" y="2669"/>
                  </a:lnTo>
                  <a:lnTo>
                    <a:pt x="0" y="3036"/>
                  </a:lnTo>
                  <a:lnTo>
                    <a:pt x="2168" y="5037"/>
                  </a:lnTo>
                  <a:lnTo>
                    <a:pt x="1601" y="7939"/>
                  </a:lnTo>
                  <a:lnTo>
                    <a:pt x="4170" y="6505"/>
                  </a:lnTo>
                  <a:lnTo>
                    <a:pt x="6772" y="7939"/>
                  </a:lnTo>
                  <a:lnTo>
                    <a:pt x="6205" y="5037"/>
                  </a:lnTo>
                  <a:lnTo>
                    <a:pt x="8373" y="3036"/>
                  </a:lnTo>
                  <a:lnTo>
                    <a:pt x="5437" y="2669"/>
                  </a:lnTo>
                  <a:lnTo>
                    <a:pt x="4170" y="0"/>
                  </a:lnTo>
                  <a:close/>
                  <a:moveTo>
                    <a:pt x="1601" y="7939"/>
                  </a:moveTo>
                  <a:lnTo>
                    <a:pt x="1601" y="7939"/>
                  </a:lnTo>
                  <a:lnTo>
                    <a:pt x="1601" y="793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9" name="Google Shape;1459;p30"/>
          <p:cNvGrpSpPr/>
          <p:nvPr/>
        </p:nvGrpSpPr>
        <p:grpSpPr>
          <a:xfrm>
            <a:off x="7595725" y="2570722"/>
            <a:ext cx="1950620" cy="4293234"/>
            <a:chOff x="49403775" y="6150139"/>
            <a:chExt cx="1508600" cy="3320623"/>
          </a:xfrm>
        </p:grpSpPr>
        <p:sp>
          <p:nvSpPr>
            <p:cNvPr id="1460" name="Google Shape;1460;p30"/>
            <p:cNvSpPr/>
            <p:nvPr/>
          </p:nvSpPr>
          <p:spPr>
            <a:xfrm>
              <a:off x="49969903" y="6248550"/>
              <a:ext cx="39101" cy="204220"/>
            </a:xfrm>
            <a:custGeom>
              <a:rect b="b" l="l" r="r" t="t"/>
              <a:pathLst>
                <a:path extrusionOk="0" h="14812" w="2836">
                  <a:moveTo>
                    <a:pt x="1" y="1"/>
                  </a:moveTo>
                  <a:lnTo>
                    <a:pt x="1" y="14812"/>
                  </a:lnTo>
                  <a:lnTo>
                    <a:pt x="2836" y="14812"/>
                  </a:lnTo>
                  <a:lnTo>
                    <a:pt x="28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30"/>
            <p:cNvSpPr/>
            <p:nvPr/>
          </p:nvSpPr>
          <p:spPr>
            <a:xfrm>
              <a:off x="49918394" y="6150139"/>
              <a:ext cx="141667" cy="142122"/>
            </a:xfrm>
            <a:custGeom>
              <a:rect b="b" l="l" r="r" t="t"/>
              <a:pathLst>
                <a:path extrusionOk="0" h="10308" w="10275">
                  <a:moveTo>
                    <a:pt x="5138" y="1"/>
                  </a:moveTo>
                  <a:cubicBezTo>
                    <a:pt x="2302" y="1"/>
                    <a:pt x="1" y="2302"/>
                    <a:pt x="1" y="5171"/>
                  </a:cubicBezTo>
                  <a:cubicBezTo>
                    <a:pt x="1" y="8006"/>
                    <a:pt x="2302" y="10308"/>
                    <a:pt x="5138" y="10308"/>
                  </a:cubicBezTo>
                  <a:cubicBezTo>
                    <a:pt x="7973" y="10308"/>
                    <a:pt x="10275" y="8006"/>
                    <a:pt x="10275" y="5171"/>
                  </a:cubicBezTo>
                  <a:cubicBezTo>
                    <a:pt x="10275" y="2302"/>
                    <a:pt x="7973" y="1"/>
                    <a:pt x="51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30"/>
            <p:cNvSpPr/>
            <p:nvPr/>
          </p:nvSpPr>
          <p:spPr>
            <a:xfrm>
              <a:off x="50278957" y="6248550"/>
              <a:ext cx="39101" cy="204220"/>
            </a:xfrm>
            <a:custGeom>
              <a:rect b="b" l="l" r="r" t="t"/>
              <a:pathLst>
                <a:path extrusionOk="0" h="14812" w="2836">
                  <a:moveTo>
                    <a:pt x="1" y="1"/>
                  </a:moveTo>
                  <a:lnTo>
                    <a:pt x="1" y="14812"/>
                  </a:lnTo>
                  <a:lnTo>
                    <a:pt x="2836" y="14812"/>
                  </a:lnTo>
                  <a:lnTo>
                    <a:pt x="28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30"/>
            <p:cNvSpPr/>
            <p:nvPr/>
          </p:nvSpPr>
          <p:spPr>
            <a:xfrm>
              <a:off x="50227448" y="6150139"/>
              <a:ext cx="142122" cy="142122"/>
            </a:xfrm>
            <a:custGeom>
              <a:rect b="b" l="l" r="r" t="t"/>
              <a:pathLst>
                <a:path extrusionOk="0" h="10308" w="10308">
                  <a:moveTo>
                    <a:pt x="5138" y="1"/>
                  </a:moveTo>
                  <a:cubicBezTo>
                    <a:pt x="2302" y="1"/>
                    <a:pt x="1" y="2302"/>
                    <a:pt x="1" y="5171"/>
                  </a:cubicBezTo>
                  <a:cubicBezTo>
                    <a:pt x="1" y="8006"/>
                    <a:pt x="2302" y="10308"/>
                    <a:pt x="5138" y="10308"/>
                  </a:cubicBezTo>
                  <a:cubicBezTo>
                    <a:pt x="8006" y="10308"/>
                    <a:pt x="10308" y="8006"/>
                    <a:pt x="10308" y="5171"/>
                  </a:cubicBezTo>
                  <a:cubicBezTo>
                    <a:pt x="10308" y="2302"/>
                    <a:pt x="8006" y="1"/>
                    <a:pt x="51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30"/>
            <p:cNvSpPr/>
            <p:nvPr/>
          </p:nvSpPr>
          <p:spPr>
            <a:xfrm>
              <a:off x="49403775" y="6420213"/>
              <a:ext cx="1508600" cy="673850"/>
            </a:xfrm>
            <a:custGeom>
              <a:rect b="b" l="l" r="r" t="t"/>
              <a:pathLst>
                <a:path extrusionOk="0" h="26954" w="60344">
                  <a:moveTo>
                    <a:pt x="4838" y="1"/>
                  </a:moveTo>
                  <a:lnTo>
                    <a:pt x="1" y="26953"/>
                  </a:lnTo>
                  <a:lnTo>
                    <a:pt x="60344" y="26953"/>
                  </a:lnTo>
                  <a:lnTo>
                    <a:pt x="5547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30"/>
            <p:cNvSpPr/>
            <p:nvPr/>
          </p:nvSpPr>
          <p:spPr>
            <a:xfrm>
              <a:off x="49403775" y="7094038"/>
              <a:ext cx="1508600" cy="346100"/>
            </a:xfrm>
            <a:custGeom>
              <a:rect b="b" l="l" r="r" t="t"/>
              <a:pathLst>
                <a:path extrusionOk="0" h="13844" w="60344">
                  <a:moveTo>
                    <a:pt x="1" y="0"/>
                  </a:moveTo>
                  <a:lnTo>
                    <a:pt x="4838" y="13844"/>
                  </a:lnTo>
                  <a:lnTo>
                    <a:pt x="55474" y="13844"/>
                  </a:lnTo>
                  <a:lnTo>
                    <a:pt x="60344" y="0"/>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0"/>
            <p:cNvSpPr/>
            <p:nvPr/>
          </p:nvSpPr>
          <p:spPr>
            <a:xfrm>
              <a:off x="49403775" y="7094038"/>
              <a:ext cx="1508600" cy="346100"/>
            </a:xfrm>
            <a:custGeom>
              <a:rect b="b" l="l" r="r" t="t"/>
              <a:pathLst>
                <a:path extrusionOk="0" h="13844" w="60344">
                  <a:moveTo>
                    <a:pt x="1" y="0"/>
                  </a:moveTo>
                  <a:lnTo>
                    <a:pt x="4838" y="13844"/>
                  </a:lnTo>
                  <a:lnTo>
                    <a:pt x="55474" y="13844"/>
                  </a:lnTo>
                  <a:lnTo>
                    <a:pt x="6034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30"/>
            <p:cNvSpPr/>
            <p:nvPr/>
          </p:nvSpPr>
          <p:spPr>
            <a:xfrm>
              <a:off x="49524700" y="7440113"/>
              <a:ext cx="1265925" cy="2030650"/>
            </a:xfrm>
            <a:custGeom>
              <a:rect b="b" l="l" r="r" t="t"/>
              <a:pathLst>
                <a:path extrusionOk="0" h="81226" w="50637">
                  <a:moveTo>
                    <a:pt x="1" y="1"/>
                  </a:moveTo>
                  <a:lnTo>
                    <a:pt x="7906" y="81225"/>
                  </a:lnTo>
                  <a:lnTo>
                    <a:pt x="42765" y="81225"/>
                  </a:lnTo>
                  <a:lnTo>
                    <a:pt x="5063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30"/>
            <p:cNvSpPr/>
            <p:nvPr/>
          </p:nvSpPr>
          <p:spPr>
            <a:xfrm>
              <a:off x="49595600" y="7440113"/>
              <a:ext cx="222675" cy="808950"/>
            </a:xfrm>
            <a:custGeom>
              <a:rect b="b" l="l" r="r" t="t"/>
              <a:pathLst>
                <a:path extrusionOk="0" h="32358" w="8907">
                  <a:moveTo>
                    <a:pt x="7239" y="1"/>
                  </a:moveTo>
                  <a:cubicBezTo>
                    <a:pt x="7038" y="534"/>
                    <a:pt x="6838" y="1068"/>
                    <a:pt x="6638" y="1635"/>
                  </a:cubicBezTo>
                  <a:cubicBezTo>
                    <a:pt x="6038" y="3603"/>
                    <a:pt x="5771" y="5671"/>
                    <a:pt x="5537" y="7673"/>
                  </a:cubicBezTo>
                  <a:cubicBezTo>
                    <a:pt x="5471" y="8073"/>
                    <a:pt x="5404" y="8473"/>
                    <a:pt x="5371" y="8874"/>
                  </a:cubicBezTo>
                  <a:cubicBezTo>
                    <a:pt x="4437" y="15778"/>
                    <a:pt x="2602" y="22650"/>
                    <a:pt x="0" y="29155"/>
                  </a:cubicBezTo>
                  <a:lnTo>
                    <a:pt x="334" y="32357"/>
                  </a:lnTo>
                  <a:cubicBezTo>
                    <a:pt x="3569" y="24952"/>
                    <a:pt x="5804" y="17046"/>
                    <a:pt x="6872" y="9074"/>
                  </a:cubicBezTo>
                  <a:cubicBezTo>
                    <a:pt x="6938" y="8673"/>
                    <a:pt x="6972" y="8273"/>
                    <a:pt x="7038" y="7873"/>
                  </a:cubicBezTo>
                  <a:cubicBezTo>
                    <a:pt x="7272" y="5938"/>
                    <a:pt x="7539" y="3937"/>
                    <a:pt x="8106" y="2102"/>
                  </a:cubicBezTo>
                  <a:cubicBezTo>
                    <a:pt x="8339" y="1368"/>
                    <a:pt x="8606" y="668"/>
                    <a:pt x="89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30"/>
            <p:cNvSpPr/>
            <p:nvPr/>
          </p:nvSpPr>
          <p:spPr>
            <a:xfrm>
              <a:off x="49692325" y="7440113"/>
              <a:ext cx="718875" cy="1802975"/>
            </a:xfrm>
            <a:custGeom>
              <a:rect b="b" l="l" r="r" t="t"/>
              <a:pathLst>
                <a:path extrusionOk="0" h="72119" w="28755">
                  <a:moveTo>
                    <a:pt x="25619" y="1"/>
                  </a:moveTo>
                  <a:cubicBezTo>
                    <a:pt x="24518" y="734"/>
                    <a:pt x="23484" y="1635"/>
                    <a:pt x="22583" y="2536"/>
                  </a:cubicBezTo>
                  <a:cubicBezTo>
                    <a:pt x="12042" y="13443"/>
                    <a:pt x="8140" y="29155"/>
                    <a:pt x="5471" y="44532"/>
                  </a:cubicBezTo>
                  <a:lnTo>
                    <a:pt x="5238" y="46000"/>
                  </a:lnTo>
                  <a:cubicBezTo>
                    <a:pt x="3903" y="53739"/>
                    <a:pt x="2536" y="61645"/>
                    <a:pt x="0" y="68783"/>
                  </a:cubicBezTo>
                  <a:lnTo>
                    <a:pt x="334" y="72119"/>
                  </a:lnTo>
                  <a:cubicBezTo>
                    <a:pt x="3703" y="63946"/>
                    <a:pt x="5271" y="54773"/>
                    <a:pt x="6739" y="46267"/>
                  </a:cubicBezTo>
                  <a:lnTo>
                    <a:pt x="6972" y="44766"/>
                  </a:lnTo>
                  <a:cubicBezTo>
                    <a:pt x="9574" y="29655"/>
                    <a:pt x="13410" y="14211"/>
                    <a:pt x="23684" y="3603"/>
                  </a:cubicBezTo>
                  <a:cubicBezTo>
                    <a:pt x="25085" y="2169"/>
                    <a:pt x="26886" y="801"/>
                    <a:pt x="287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30"/>
            <p:cNvSpPr/>
            <p:nvPr/>
          </p:nvSpPr>
          <p:spPr>
            <a:xfrm>
              <a:off x="49554725" y="7440113"/>
              <a:ext cx="155975" cy="374450"/>
            </a:xfrm>
            <a:custGeom>
              <a:rect b="b" l="l" r="r" t="t"/>
              <a:pathLst>
                <a:path extrusionOk="0" h="14978" w="6239">
                  <a:moveTo>
                    <a:pt x="4637" y="1"/>
                  </a:moveTo>
                  <a:lnTo>
                    <a:pt x="2636" y="5671"/>
                  </a:lnTo>
                  <a:cubicBezTo>
                    <a:pt x="1835" y="7873"/>
                    <a:pt x="1035" y="10141"/>
                    <a:pt x="1" y="12276"/>
                  </a:cubicBezTo>
                  <a:lnTo>
                    <a:pt x="267" y="14978"/>
                  </a:lnTo>
                  <a:cubicBezTo>
                    <a:pt x="1935" y="12209"/>
                    <a:pt x="3036" y="9140"/>
                    <a:pt x="4070" y="6172"/>
                  </a:cubicBezTo>
                  <a:lnTo>
                    <a:pt x="62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30"/>
            <p:cNvSpPr/>
            <p:nvPr/>
          </p:nvSpPr>
          <p:spPr>
            <a:xfrm>
              <a:off x="49970025" y="9277263"/>
              <a:ext cx="194325" cy="193500"/>
            </a:xfrm>
            <a:custGeom>
              <a:rect b="b" l="l" r="r" t="t"/>
              <a:pathLst>
                <a:path extrusionOk="0" h="7740" w="7773">
                  <a:moveTo>
                    <a:pt x="5304" y="0"/>
                  </a:moveTo>
                  <a:lnTo>
                    <a:pt x="4837" y="401"/>
                  </a:lnTo>
                  <a:cubicBezTo>
                    <a:pt x="2702" y="2469"/>
                    <a:pt x="1034" y="4971"/>
                    <a:pt x="0" y="7739"/>
                  </a:cubicBezTo>
                  <a:lnTo>
                    <a:pt x="1635" y="7739"/>
                  </a:lnTo>
                  <a:cubicBezTo>
                    <a:pt x="2536" y="5604"/>
                    <a:pt x="3803" y="3670"/>
                    <a:pt x="5404" y="2035"/>
                  </a:cubicBezTo>
                  <a:cubicBezTo>
                    <a:pt x="6171" y="2969"/>
                    <a:pt x="6205" y="4637"/>
                    <a:pt x="6105" y="6138"/>
                  </a:cubicBezTo>
                  <a:lnTo>
                    <a:pt x="6005" y="7739"/>
                  </a:lnTo>
                  <a:lnTo>
                    <a:pt x="7539" y="7739"/>
                  </a:lnTo>
                  <a:lnTo>
                    <a:pt x="7606" y="6238"/>
                  </a:lnTo>
                  <a:cubicBezTo>
                    <a:pt x="7773" y="4037"/>
                    <a:pt x="7639" y="1602"/>
                    <a:pt x="5805" y="334"/>
                  </a:cubicBezTo>
                  <a:lnTo>
                    <a:pt x="5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0"/>
            <p:cNvSpPr/>
            <p:nvPr/>
          </p:nvSpPr>
          <p:spPr>
            <a:xfrm>
              <a:off x="49637275" y="7440113"/>
              <a:ext cx="451175" cy="1228400"/>
            </a:xfrm>
            <a:custGeom>
              <a:rect b="b" l="l" r="r" t="t"/>
              <a:pathLst>
                <a:path extrusionOk="0" h="49136" w="18047">
                  <a:moveTo>
                    <a:pt x="16146" y="1"/>
                  </a:moveTo>
                  <a:cubicBezTo>
                    <a:pt x="12376" y="5404"/>
                    <a:pt x="8707" y="13343"/>
                    <a:pt x="5838" y="25385"/>
                  </a:cubicBezTo>
                  <a:cubicBezTo>
                    <a:pt x="5572" y="26486"/>
                    <a:pt x="5305" y="27587"/>
                    <a:pt x="5071" y="28688"/>
                  </a:cubicBezTo>
                  <a:cubicBezTo>
                    <a:pt x="3704" y="34592"/>
                    <a:pt x="2269" y="40596"/>
                    <a:pt x="1" y="46100"/>
                  </a:cubicBezTo>
                  <a:lnTo>
                    <a:pt x="301" y="49136"/>
                  </a:lnTo>
                  <a:cubicBezTo>
                    <a:pt x="3303" y="42898"/>
                    <a:pt x="4938" y="35893"/>
                    <a:pt x="6539" y="29021"/>
                  </a:cubicBezTo>
                  <a:cubicBezTo>
                    <a:pt x="6806" y="27921"/>
                    <a:pt x="7073" y="26820"/>
                    <a:pt x="7306" y="25719"/>
                  </a:cubicBezTo>
                  <a:cubicBezTo>
                    <a:pt x="9207" y="17847"/>
                    <a:pt x="12210" y="7806"/>
                    <a:pt x="180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30"/>
            <p:cNvSpPr/>
            <p:nvPr/>
          </p:nvSpPr>
          <p:spPr>
            <a:xfrm>
              <a:off x="50464550" y="7440113"/>
              <a:ext cx="216000" cy="2004800"/>
            </a:xfrm>
            <a:custGeom>
              <a:rect b="b" l="l" r="r" t="t"/>
              <a:pathLst>
                <a:path extrusionOk="0" h="80192" w="8640">
                  <a:moveTo>
                    <a:pt x="3736" y="1"/>
                  </a:moveTo>
                  <a:cubicBezTo>
                    <a:pt x="6138" y="1468"/>
                    <a:pt x="7139" y="4671"/>
                    <a:pt x="6805" y="9774"/>
                  </a:cubicBezTo>
                  <a:cubicBezTo>
                    <a:pt x="6338" y="16879"/>
                    <a:pt x="4970" y="23984"/>
                    <a:pt x="3669" y="30889"/>
                  </a:cubicBezTo>
                  <a:cubicBezTo>
                    <a:pt x="2435" y="37294"/>
                    <a:pt x="1168" y="43932"/>
                    <a:pt x="634" y="50537"/>
                  </a:cubicBezTo>
                  <a:cubicBezTo>
                    <a:pt x="0" y="57842"/>
                    <a:pt x="100" y="69851"/>
                    <a:pt x="5237" y="80191"/>
                  </a:cubicBezTo>
                  <a:lnTo>
                    <a:pt x="5537" y="77156"/>
                  </a:lnTo>
                  <a:cubicBezTo>
                    <a:pt x="1601" y="67716"/>
                    <a:pt x="1601" y="57242"/>
                    <a:pt x="2135" y="50670"/>
                  </a:cubicBezTo>
                  <a:cubicBezTo>
                    <a:pt x="2702" y="44132"/>
                    <a:pt x="3970" y="37527"/>
                    <a:pt x="5171" y="31156"/>
                  </a:cubicBezTo>
                  <a:cubicBezTo>
                    <a:pt x="6505" y="24218"/>
                    <a:pt x="7839" y="17046"/>
                    <a:pt x="8339" y="9874"/>
                  </a:cubicBezTo>
                  <a:cubicBezTo>
                    <a:pt x="8640" y="5271"/>
                    <a:pt x="7906" y="2035"/>
                    <a:pt x="60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30"/>
            <p:cNvSpPr/>
            <p:nvPr/>
          </p:nvSpPr>
          <p:spPr>
            <a:xfrm>
              <a:off x="50560450" y="8299888"/>
              <a:ext cx="146775" cy="773075"/>
            </a:xfrm>
            <a:custGeom>
              <a:rect b="b" l="l" r="r" t="t"/>
              <a:pathLst>
                <a:path extrusionOk="0" h="30923" w="5871">
                  <a:moveTo>
                    <a:pt x="5871" y="1"/>
                  </a:moveTo>
                  <a:lnTo>
                    <a:pt x="5871" y="1"/>
                  </a:lnTo>
                  <a:cubicBezTo>
                    <a:pt x="5104" y="1302"/>
                    <a:pt x="4370" y="2636"/>
                    <a:pt x="3770" y="4004"/>
                  </a:cubicBezTo>
                  <a:cubicBezTo>
                    <a:pt x="200" y="11876"/>
                    <a:pt x="0" y="21483"/>
                    <a:pt x="2869" y="30923"/>
                  </a:cubicBezTo>
                  <a:lnTo>
                    <a:pt x="3303" y="26486"/>
                  </a:lnTo>
                  <a:cubicBezTo>
                    <a:pt x="1668" y="18714"/>
                    <a:pt x="2269" y="11075"/>
                    <a:pt x="5171" y="4637"/>
                  </a:cubicBezTo>
                  <a:cubicBezTo>
                    <a:pt x="5271" y="4404"/>
                    <a:pt x="5371" y="4170"/>
                    <a:pt x="5471" y="3937"/>
                  </a:cubicBezTo>
                  <a:lnTo>
                    <a:pt x="58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30"/>
            <p:cNvSpPr/>
            <p:nvPr/>
          </p:nvSpPr>
          <p:spPr>
            <a:xfrm>
              <a:off x="50263575" y="9181238"/>
              <a:ext cx="240175" cy="289525"/>
            </a:xfrm>
            <a:custGeom>
              <a:rect b="b" l="l" r="r" t="t"/>
              <a:pathLst>
                <a:path extrusionOk="0" h="11581" w="9607">
                  <a:moveTo>
                    <a:pt x="2728" y="0"/>
                  </a:moveTo>
                  <a:cubicBezTo>
                    <a:pt x="1380" y="0"/>
                    <a:pt x="594" y="1389"/>
                    <a:pt x="400" y="2841"/>
                  </a:cubicBezTo>
                  <a:cubicBezTo>
                    <a:pt x="0" y="5776"/>
                    <a:pt x="334" y="8778"/>
                    <a:pt x="1268" y="11580"/>
                  </a:cubicBezTo>
                  <a:lnTo>
                    <a:pt x="2869" y="11580"/>
                  </a:lnTo>
                  <a:cubicBezTo>
                    <a:pt x="1901" y="8845"/>
                    <a:pt x="1535" y="5910"/>
                    <a:pt x="1901" y="3041"/>
                  </a:cubicBezTo>
                  <a:cubicBezTo>
                    <a:pt x="1999" y="2290"/>
                    <a:pt x="2321" y="1539"/>
                    <a:pt x="2710" y="1539"/>
                  </a:cubicBezTo>
                  <a:cubicBezTo>
                    <a:pt x="2719" y="1539"/>
                    <a:pt x="2727" y="1539"/>
                    <a:pt x="2735" y="1540"/>
                  </a:cubicBezTo>
                  <a:cubicBezTo>
                    <a:pt x="3036" y="1540"/>
                    <a:pt x="3336" y="1940"/>
                    <a:pt x="3569" y="2240"/>
                  </a:cubicBezTo>
                  <a:cubicBezTo>
                    <a:pt x="5571" y="5042"/>
                    <a:pt x="6972" y="8278"/>
                    <a:pt x="8006" y="11580"/>
                  </a:cubicBezTo>
                  <a:lnTo>
                    <a:pt x="9607" y="11580"/>
                  </a:lnTo>
                  <a:cubicBezTo>
                    <a:pt x="8506" y="7978"/>
                    <a:pt x="7038" y="4442"/>
                    <a:pt x="4804" y="1340"/>
                  </a:cubicBezTo>
                  <a:cubicBezTo>
                    <a:pt x="4537" y="973"/>
                    <a:pt x="3903" y="72"/>
                    <a:pt x="2869" y="5"/>
                  </a:cubicBezTo>
                  <a:cubicBezTo>
                    <a:pt x="2821" y="2"/>
                    <a:pt x="2774" y="0"/>
                    <a:pt x="27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30"/>
            <p:cNvSpPr/>
            <p:nvPr/>
          </p:nvSpPr>
          <p:spPr>
            <a:xfrm>
              <a:off x="49827425" y="7747463"/>
              <a:ext cx="656325" cy="1723300"/>
            </a:xfrm>
            <a:custGeom>
              <a:rect b="b" l="l" r="r" t="t"/>
              <a:pathLst>
                <a:path extrusionOk="0" h="68932" w="26253">
                  <a:moveTo>
                    <a:pt x="23338" y="0"/>
                  </a:moveTo>
                  <a:cubicBezTo>
                    <a:pt x="22683" y="0"/>
                    <a:pt x="22022" y="183"/>
                    <a:pt x="21482" y="516"/>
                  </a:cubicBezTo>
                  <a:cubicBezTo>
                    <a:pt x="20315" y="1216"/>
                    <a:pt x="19614" y="2417"/>
                    <a:pt x="18981" y="3551"/>
                  </a:cubicBezTo>
                  <a:cubicBezTo>
                    <a:pt x="11775" y="17128"/>
                    <a:pt x="8173" y="31938"/>
                    <a:pt x="4971" y="49984"/>
                  </a:cubicBezTo>
                  <a:lnTo>
                    <a:pt x="4937" y="50218"/>
                  </a:lnTo>
                  <a:cubicBezTo>
                    <a:pt x="3803" y="56656"/>
                    <a:pt x="2602" y="63227"/>
                    <a:pt x="0" y="68931"/>
                  </a:cubicBezTo>
                  <a:lnTo>
                    <a:pt x="1668" y="68931"/>
                  </a:lnTo>
                  <a:cubicBezTo>
                    <a:pt x="4170" y="63227"/>
                    <a:pt x="5304" y="56789"/>
                    <a:pt x="6438" y="50485"/>
                  </a:cubicBezTo>
                  <a:lnTo>
                    <a:pt x="6472" y="50251"/>
                  </a:lnTo>
                  <a:cubicBezTo>
                    <a:pt x="9674" y="32338"/>
                    <a:pt x="13243" y="17661"/>
                    <a:pt x="20348" y="4285"/>
                  </a:cubicBezTo>
                  <a:cubicBezTo>
                    <a:pt x="20882" y="3284"/>
                    <a:pt x="21416" y="2317"/>
                    <a:pt x="22250" y="1817"/>
                  </a:cubicBezTo>
                  <a:cubicBezTo>
                    <a:pt x="22571" y="1633"/>
                    <a:pt x="22970" y="1526"/>
                    <a:pt x="23347" y="1526"/>
                  </a:cubicBezTo>
                  <a:cubicBezTo>
                    <a:pt x="23790" y="1526"/>
                    <a:pt x="24201" y="1674"/>
                    <a:pt x="24418" y="2017"/>
                  </a:cubicBezTo>
                  <a:cubicBezTo>
                    <a:pt x="24685" y="2384"/>
                    <a:pt x="24685" y="2951"/>
                    <a:pt x="24685" y="3484"/>
                  </a:cubicBezTo>
                  <a:cubicBezTo>
                    <a:pt x="24718" y="9956"/>
                    <a:pt x="22616" y="16360"/>
                    <a:pt x="20548" y="22565"/>
                  </a:cubicBezTo>
                  <a:cubicBezTo>
                    <a:pt x="20115" y="23899"/>
                    <a:pt x="19681" y="25233"/>
                    <a:pt x="19247" y="26601"/>
                  </a:cubicBezTo>
                  <a:cubicBezTo>
                    <a:pt x="14477" y="41745"/>
                    <a:pt x="13143" y="56222"/>
                    <a:pt x="15211" y="68931"/>
                  </a:cubicBezTo>
                  <a:lnTo>
                    <a:pt x="16746" y="68931"/>
                  </a:lnTo>
                  <a:cubicBezTo>
                    <a:pt x="14677" y="56389"/>
                    <a:pt x="15978" y="42079"/>
                    <a:pt x="20715" y="27035"/>
                  </a:cubicBezTo>
                  <a:cubicBezTo>
                    <a:pt x="21115" y="25700"/>
                    <a:pt x="21582" y="24366"/>
                    <a:pt x="22016" y="23032"/>
                  </a:cubicBezTo>
                  <a:cubicBezTo>
                    <a:pt x="24084" y="16727"/>
                    <a:pt x="26252" y="10223"/>
                    <a:pt x="26219" y="3451"/>
                  </a:cubicBezTo>
                  <a:cubicBezTo>
                    <a:pt x="26219" y="2717"/>
                    <a:pt x="26186" y="1883"/>
                    <a:pt x="25719" y="1183"/>
                  </a:cubicBezTo>
                  <a:cubicBezTo>
                    <a:pt x="25172" y="363"/>
                    <a:pt x="24261" y="0"/>
                    <a:pt x="233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30"/>
            <p:cNvSpPr/>
            <p:nvPr/>
          </p:nvSpPr>
          <p:spPr>
            <a:xfrm>
              <a:off x="49824858" y="6557427"/>
              <a:ext cx="156750" cy="149232"/>
            </a:xfrm>
            <a:custGeom>
              <a:rect b="b" l="l" r="r" t="t"/>
              <a:pathLst>
                <a:path extrusionOk="0" h="7940" w="8340">
                  <a:moveTo>
                    <a:pt x="4170" y="0"/>
                  </a:moveTo>
                  <a:lnTo>
                    <a:pt x="2936" y="2669"/>
                  </a:lnTo>
                  <a:lnTo>
                    <a:pt x="0" y="3036"/>
                  </a:lnTo>
                  <a:lnTo>
                    <a:pt x="2135" y="5037"/>
                  </a:lnTo>
                  <a:lnTo>
                    <a:pt x="1568" y="7939"/>
                  </a:lnTo>
                  <a:lnTo>
                    <a:pt x="4170" y="6505"/>
                  </a:lnTo>
                  <a:lnTo>
                    <a:pt x="6739" y="7939"/>
                  </a:lnTo>
                  <a:lnTo>
                    <a:pt x="6172" y="5037"/>
                  </a:lnTo>
                  <a:lnTo>
                    <a:pt x="8340" y="3036"/>
                  </a:lnTo>
                  <a:lnTo>
                    <a:pt x="5404" y="2669"/>
                  </a:lnTo>
                  <a:lnTo>
                    <a:pt x="4170" y="0"/>
                  </a:lnTo>
                  <a:close/>
                  <a:moveTo>
                    <a:pt x="1568" y="7939"/>
                  </a:moveTo>
                  <a:lnTo>
                    <a:pt x="1568" y="7939"/>
                  </a:lnTo>
                  <a:lnTo>
                    <a:pt x="1568" y="793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30"/>
            <p:cNvSpPr/>
            <p:nvPr/>
          </p:nvSpPr>
          <p:spPr>
            <a:xfrm>
              <a:off x="50078783" y="6557427"/>
              <a:ext cx="157371" cy="149232"/>
            </a:xfrm>
            <a:custGeom>
              <a:rect b="b" l="l" r="r" t="t"/>
              <a:pathLst>
                <a:path extrusionOk="0" h="7940" w="8373">
                  <a:moveTo>
                    <a:pt x="4170" y="0"/>
                  </a:moveTo>
                  <a:lnTo>
                    <a:pt x="2936" y="2669"/>
                  </a:lnTo>
                  <a:lnTo>
                    <a:pt x="0" y="3036"/>
                  </a:lnTo>
                  <a:lnTo>
                    <a:pt x="2168" y="5037"/>
                  </a:lnTo>
                  <a:lnTo>
                    <a:pt x="1601" y="7939"/>
                  </a:lnTo>
                  <a:lnTo>
                    <a:pt x="4170" y="6505"/>
                  </a:lnTo>
                  <a:lnTo>
                    <a:pt x="6772" y="7939"/>
                  </a:lnTo>
                  <a:lnTo>
                    <a:pt x="6205" y="5037"/>
                  </a:lnTo>
                  <a:lnTo>
                    <a:pt x="8373" y="3036"/>
                  </a:lnTo>
                  <a:lnTo>
                    <a:pt x="5437" y="2669"/>
                  </a:lnTo>
                  <a:lnTo>
                    <a:pt x="41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30"/>
            <p:cNvSpPr/>
            <p:nvPr/>
          </p:nvSpPr>
          <p:spPr>
            <a:xfrm>
              <a:off x="50333328" y="6557427"/>
              <a:ext cx="156750" cy="149232"/>
            </a:xfrm>
            <a:custGeom>
              <a:rect b="b" l="l" r="r" t="t"/>
              <a:pathLst>
                <a:path extrusionOk="0" h="7940" w="8340">
                  <a:moveTo>
                    <a:pt x="4170" y="0"/>
                  </a:moveTo>
                  <a:lnTo>
                    <a:pt x="2936" y="2669"/>
                  </a:lnTo>
                  <a:lnTo>
                    <a:pt x="0" y="3036"/>
                  </a:lnTo>
                  <a:lnTo>
                    <a:pt x="2135" y="5037"/>
                  </a:lnTo>
                  <a:lnTo>
                    <a:pt x="1568" y="7939"/>
                  </a:lnTo>
                  <a:lnTo>
                    <a:pt x="4170" y="6505"/>
                  </a:lnTo>
                  <a:lnTo>
                    <a:pt x="6738" y="7939"/>
                  </a:lnTo>
                  <a:lnTo>
                    <a:pt x="6205" y="5037"/>
                  </a:lnTo>
                  <a:lnTo>
                    <a:pt x="8339" y="3036"/>
                  </a:lnTo>
                  <a:lnTo>
                    <a:pt x="5404" y="2669"/>
                  </a:lnTo>
                  <a:lnTo>
                    <a:pt x="41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0"/>
            <p:cNvSpPr/>
            <p:nvPr/>
          </p:nvSpPr>
          <p:spPr>
            <a:xfrm>
              <a:off x="49695697" y="6754296"/>
              <a:ext cx="156769" cy="149232"/>
            </a:xfrm>
            <a:custGeom>
              <a:rect b="b" l="l" r="r" t="t"/>
              <a:pathLst>
                <a:path extrusionOk="0" h="7940" w="8341">
                  <a:moveTo>
                    <a:pt x="4171" y="0"/>
                  </a:moveTo>
                  <a:lnTo>
                    <a:pt x="2903" y="2669"/>
                  </a:lnTo>
                  <a:lnTo>
                    <a:pt x="1" y="3036"/>
                  </a:lnTo>
                  <a:lnTo>
                    <a:pt x="2136" y="5037"/>
                  </a:lnTo>
                  <a:lnTo>
                    <a:pt x="1569" y="7939"/>
                  </a:lnTo>
                  <a:lnTo>
                    <a:pt x="4171" y="6505"/>
                  </a:lnTo>
                  <a:lnTo>
                    <a:pt x="6739" y="7939"/>
                  </a:lnTo>
                  <a:lnTo>
                    <a:pt x="6172" y="5037"/>
                  </a:lnTo>
                  <a:lnTo>
                    <a:pt x="8340" y="3036"/>
                  </a:lnTo>
                  <a:lnTo>
                    <a:pt x="5405" y="2669"/>
                  </a:lnTo>
                  <a:lnTo>
                    <a:pt x="4171" y="0"/>
                  </a:lnTo>
                  <a:close/>
                  <a:moveTo>
                    <a:pt x="6739" y="7939"/>
                  </a:moveTo>
                  <a:lnTo>
                    <a:pt x="6739" y="7939"/>
                  </a:lnTo>
                  <a:lnTo>
                    <a:pt x="6739" y="793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30"/>
            <p:cNvSpPr/>
            <p:nvPr/>
          </p:nvSpPr>
          <p:spPr>
            <a:xfrm>
              <a:off x="49949622" y="6754296"/>
              <a:ext cx="157389" cy="149232"/>
            </a:xfrm>
            <a:custGeom>
              <a:rect b="b" l="l" r="r" t="t"/>
              <a:pathLst>
                <a:path extrusionOk="0" h="7940" w="8374">
                  <a:moveTo>
                    <a:pt x="4170" y="0"/>
                  </a:moveTo>
                  <a:lnTo>
                    <a:pt x="2936" y="2669"/>
                  </a:lnTo>
                  <a:lnTo>
                    <a:pt x="1" y="3036"/>
                  </a:lnTo>
                  <a:lnTo>
                    <a:pt x="2169" y="5037"/>
                  </a:lnTo>
                  <a:lnTo>
                    <a:pt x="1602" y="7939"/>
                  </a:lnTo>
                  <a:lnTo>
                    <a:pt x="4170" y="6505"/>
                  </a:lnTo>
                  <a:lnTo>
                    <a:pt x="6772" y="7939"/>
                  </a:lnTo>
                  <a:lnTo>
                    <a:pt x="6205" y="5037"/>
                  </a:lnTo>
                  <a:lnTo>
                    <a:pt x="8373" y="3036"/>
                  </a:lnTo>
                  <a:lnTo>
                    <a:pt x="5438" y="2669"/>
                  </a:lnTo>
                  <a:lnTo>
                    <a:pt x="41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30"/>
            <p:cNvSpPr/>
            <p:nvPr/>
          </p:nvSpPr>
          <p:spPr>
            <a:xfrm>
              <a:off x="50204167" y="6754296"/>
              <a:ext cx="156750" cy="149232"/>
            </a:xfrm>
            <a:custGeom>
              <a:rect b="b" l="l" r="r" t="t"/>
              <a:pathLst>
                <a:path extrusionOk="0" h="7940" w="8340">
                  <a:moveTo>
                    <a:pt x="4170" y="0"/>
                  </a:moveTo>
                  <a:lnTo>
                    <a:pt x="2903" y="2669"/>
                  </a:lnTo>
                  <a:lnTo>
                    <a:pt x="1" y="3036"/>
                  </a:lnTo>
                  <a:lnTo>
                    <a:pt x="2135" y="5037"/>
                  </a:lnTo>
                  <a:lnTo>
                    <a:pt x="1568" y="7939"/>
                  </a:lnTo>
                  <a:lnTo>
                    <a:pt x="4170" y="6505"/>
                  </a:lnTo>
                  <a:lnTo>
                    <a:pt x="6739" y="7939"/>
                  </a:lnTo>
                  <a:lnTo>
                    <a:pt x="6172" y="5037"/>
                  </a:lnTo>
                  <a:lnTo>
                    <a:pt x="8340" y="3036"/>
                  </a:lnTo>
                  <a:lnTo>
                    <a:pt x="5404" y="2669"/>
                  </a:lnTo>
                  <a:lnTo>
                    <a:pt x="4170" y="0"/>
                  </a:lnTo>
                  <a:close/>
                  <a:moveTo>
                    <a:pt x="6739" y="7939"/>
                  </a:moveTo>
                  <a:lnTo>
                    <a:pt x="6739" y="7939"/>
                  </a:lnTo>
                  <a:lnTo>
                    <a:pt x="6739" y="793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30"/>
            <p:cNvSpPr/>
            <p:nvPr/>
          </p:nvSpPr>
          <p:spPr>
            <a:xfrm>
              <a:off x="50458091" y="6754296"/>
              <a:ext cx="157371" cy="149232"/>
            </a:xfrm>
            <a:custGeom>
              <a:rect b="b" l="l" r="r" t="t"/>
              <a:pathLst>
                <a:path extrusionOk="0" h="7940" w="8373">
                  <a:moveTo>
                    <a:pt x="4170" y="0"/>
                  </a:moveTo>
                  <a:lnTo>
                    <a:pt x="2936" y="2669"/>
                  </a:lnTo>
                  <a:lnTo>
                    <a:pt x="0" y="3036"/>
                  </a:lnTo>
                  <a:lnTo>
                    <a:pt x="2168" y="5037"/>
                  </a:lnTo>
                  <a:lnTo>
                    <a:pt x="1601" y="7939"/>
                  </a:lnTo>
                  <a:lnTo>
                    <a:pt x="4170" y="6505"/>
                  </a:lnTo>
                  <a:lnTo>
                    <a:pt x="6772" y="7939"/>
                  </a:lnTo>
                  <a:lnTo>
                    <a:pt x="6205" y="5037"/>
                  </a:lnTo>
                  <a:lnTo>
                    <a:pt x="8373" y="3036"/>
                  </a:lnTo>
                  <a:lnTo>
                    <a:pt x="5437" y="2669"/>
                  </a:lnTo>
                  <a:lnTo>
                    <a:pt x="4170" y="0"/>
                  </a:lnTo>
                  <a:close/>
                  <a:moveTo>
                    <a:pt x="1601" y="7939"/>
                  </a:moveTo>
                  <a:lnTo>
                    <a:pt x="1601" y="7939"/>
                  </a:lnTo>
                  <a:lnTo>
                    <a:pt x="1601" y="793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4" name="Google Shape;1484;p30"/>
          <p:cNvGrpSpPr/>
          <p:nvPr/>
        </p:nvGrpSpPr>
        <p:grpSpPr>
          <a:xfrm>
            <a:off x="7119691" y="1310943"/>
            <a:ext cx="633189" cy="787645"/>
            <a:chOff x="4131082" y="1526218"/>
            <a:chExt cx="633189" cy="787645"/>
          </a:xfrm>
        </p:grpSpPr>
        <p:grpSp>
          <p:nvGrpSpPr>
            <p:cNvPr id="1485" name="Google Shape;1485;p30"/>
            <p:cNvGrpSpPr/>
            <p:nvPr/>
          </p:nvGrpSpPr>
          <p:grpSpPr>
            <a:xfrm>
              <a:off x="4229069" y="1697252"/>
              <a:ext cx="487584" cy="616612"/>
              <a:chOff x="8016819" y="316777"/>
              <a:chExt cx="487584" cy="616612"/>
            </a:xfrm>
          </p:grpSpPr>
          <p:sp>
            <p:nvSpPr>
              <p:cNvPr id="1486" name="Google Shape;1486;p30"/>
              <p:cNvSpPr/>
              <p:nvPr/>
            </p:nvSpPr>
            <p:spPr>
              <a:xfrm>
                <a:off x="8380146" y="701303"/>
                <a:ext cx="124257" cy="232086"/>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0"/>
              <p:cNvSpPr/>
              <p:nvPr/>
            </p:nvSpPr>
            <p:spPr>
              <a:xfrm flipH="1" rot="1692376">
                <a:off x="8127107" y="330331"/>
                <a:ext cx="186369" cy="513509"/>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solidFill>
                <a:schemeClr val="accent1"/>
              </a:solid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8" name="Google Shape;1488;p30"/>
            <p:cNvSpPr/>
            <p:nvPr/>
          </p:nvSpPr>
          <p:spPr>
            <a:xfrm flipH="1" rot="-672038">
              <a:off x="4152440" y="1536076"/>
              <a:ext cx="124259" cy="232090"/>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0"/>
            <p:cNvSpPr/>
            <p:nvPr/>
          </p:nvSpPr>
          <p:spPr>
            <a:xfrm flipH="1" rot="10800000">
              <a:off x="4658948" y="1545351"/>
              <a:ext cx="105323" cy="196750"/>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9" name="Shape 1549"/>
        <p:cNvGrpSpPr/>
        <p:nvPr/>
      </p:nvGrpSpPr>
      <p:grpSpPr>
        <a:xfrm>
          <a:off x="0" y="0"/>
          <a:ext cx="0" cy="0"/>
          <a:chOff x="0" y="0"/>
          <a:chExt cx="0" cy="0"/>
        </a:xfrm>
      </p:grpSpPr>
      <p:sp>
        <p:nvSpPr>
          <p:cNvPr id="1550" name="Google Shape;1550;p39"/>
          <p:cNvSpPr txBox="1"/>
          <p:nvPr>
            <p:ph type="title"/>
          </p:nvPr>
        </p:nvSpPr>
        <p:spPr>
          <a:xfrm>
            <a:off x="586100" y="497850"/>
            <a:ext cx="7717800" cy="67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Manipulation</a:t>
            </a:r>
            <a:endParaRPr/>
          </a:p>
        </p:txBody>
      </p:sp>
      <p:pic>
        <p:nvPicPr>
          <p:cNvPr id="1551" name="Google Shape;1551;p39"/>
          <p:cNvPicPr preferRelativeResize="0"/>
          <p:nvPr/>
        </p:nvPicPr>
        <p:blipFill>
          <a:blip r:embed="rId3">
            <a:alphaModFix/>
          </a:blip>
          <a:stretch>
            <a:fillRect/>
          </a:stretch>
        </p:blipFill>
        <p:spPr>
          <a:xfrm>
            <a:off x="381000" y="2008950"/>
            <a:ext cx="8623298" cy="2900325"/>
          </a:xfrm>
          <a:prstGeom prst="rect">
            <a:avLst/>
          </a:prstGeom>
          <a:noFill/>
          <a:ln>
            <a:noFill/>
          </a:ln>
        </p:spPr>
      </p:pic>
      <p:sp>
        <p:nvSpPr>
          <p:cNvPr id="1552" name="Google Shape;1552;p39"/>
          <p:cNvSpPr txBox="1"/>
          <p:nvPr/>
        </p:nvSpPr>
        <p:spPr>
          <a:xfrm>
            <a:off x="533400" y="1177650"/>
            <a:ext cx="7315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According to The US Census Bureau: Four regions in the US: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the Northeast, the Midwest, the South, and the West. </a:t>
            </a:r>
            <a:endParaRPr>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6" name="Shape 1556"/>
        <p:cNvGrpSpPr/>
        <p:nvPr/>
      </p:nvGrpSpPr>
      <p:grpSpPr>
        <a:xfrm>
          <a:off x="0" y="0"/>
          <a:ext cx="0" cy="0"/>
          <a:chOff x="0" y="0"/>
          <a:chExt cx="0" cy="0"/>
        </a:xfrm>
      </p:grpSpPr>
      <p:sp>
        <p:nvSpPr>
          <p:cNvPr id="1557" name="Google Shape;1557;p40"/>
          <p:cNvSpPr txBox="1"/>
          <p:nvPr>
            <p:ph type="title"/>
          </p:nvPr>
        </p:nvSpPr>
        <p:spPr>
          <a:xfrm>
            <a:off x="2837317" y="2789948"/>
            <a:ext cx="3469500" cy="59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8" name="Google Shape;1558;p40"/>
          <p:cNvSpPr txBox="1"/>
          <p:nvPr>
            <p:ph idx="2" type="title"/>
          </p:nvPr>
        </p:nvSpPr>
        <p:spPr>
          <a:xfrm>
            <a:off x="1971300" y="1158200"/>
            <a:ext cx="53475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Clustering Structure</a:t>
            </a:r>
            <a:endParaRPr/>
          </a:p>
        </p:txBody>
      </p:sp>
      <p:sp>
        <p:nvSpPr>
          <p:cNvPr id="1559" name="Google Shape;1559;p40"/>
          <p:cNvSpPr txBox="1"/>
          <p:nvPr>
            <p:ph idx="1" type="subTitle"/>
          </p:nvPr>
        </p:nvSpPr>
        <p:spPr>
          <a:xfrm>
            <a:off x="3174275" y="3691400"/>
            <a:ext cx="2795100" cy="64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3" name="Shape 1563"/>
        <p:cNvGrpSpPr/>
        <p:nvPr/>
      </p:nvGrpSpPr>
      <p:grpSpPr>
        <a:xfrm>
          <a:off x="0" y="0"/>
          <a:ext cx="0" cy="0"/>
          <a:chOff x="0" y="0"/>
          <a:chExt cx="0" cy="0"/>
        </a:xfrm>
      </p:grpSpPr>
      <p:sp>
        <p:nvSpPr>
          <p:cNvPr id="1564" name="Google Shape;1564;p41"/>
          <p:cNvSpPr txBox="1"/>
          <p:nvPr>
            <p:ph type="title"/>
          </p:nvPr>
        </p:nvSpPr>
        <p:spPr>
          <a:xfrm>
            <a:off x="713100" y="497850"/>
            <a:ext cx="7717800" cy="67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T-SNE Visualization</a:t>
            </a:r>
            <a:endParaRPr/>
          </a:p>
        </p:txBody>
      </p:sp>
      <p:pic>
        <p:nvPicPr>
          <p:cNvPr id="1565" name="Google Shape;1565;p41"/>
          <p:cNvPicPr preferRelativeResize="0"/>
          <p:nvPr/>
        </p:nvPicPr>
        <p:blipFill>
          <a:blip r:embed="rId3">
            <a:alphaModFix/>
          </a:blip>
          <a:stretch>
            <a:fillRect/>
          </a:stretch>
        </p:blipFill>
        <p:spPr>
          <a:xfrm>
            <a:off x="4519075" y="1420475"/>
            <a:ext cx="3855606" cy="2630450"/>
          </a:xfrm>
          <a:prstGeom prst="rect">
            <a:avLst/>
          </a:prstGeom>
          <a:noFill/>
          <a:ln>
            <a:noFill/>
          </a:ln>
        </p:spPr>
      </p:pic>
      <p:pic>
        <p:nvPicPr>
          <p:cNvPr id="1566" name="Google Shape;1566;p41"/>
          <p:cNvPicPr preferRelativeResize="0"/>
          <p:nvPr/>
        </p:nvPicPr>
        <p:blipFill>
          <a:blip r:embed="rId4">
            <a:alphaModFix/>
          </a:blip>
          <a:stretch>
            <a:fillRect/>
          </a:stretch>
        </p:blipFill>
        <p:spPr>
          <a:xfrm>
            <a:off x="254000" y="1420475"/>
            <a:ext cx="4265076" cy="2630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sp>
        <p:nvSpPr>
          <p:cNvPr id="1571" name="Google Shape;1571;p42"/>
          <p:cNvSpPr txBox="1"/>
          <p:nvPr>
            <p:ph type="title"/>
          </p:nvPr>
        </p:nvSpPr>
        <p:spPr>
          <a:xfrm>
            <a:off x="713100" y="497850"/>
            <a:ext cx="7717800" cy="67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Clusterability</a:t>
            </a:r>
            <a:endParaRPr/>
          </a:p>
        </p:txBody>
      </p:sp>
      <p:sp>
        <p:nvSpPr>
          <p:cNvPr id="1572" name="Google Shape;1572;p42"/>
          <p:cNvSpPr txBox="1"/>
          <p:nvPr>
            <p:ph idx="1" type="body"/>
          </p:nvPr>
        </p:nvSpPr>
        <p:spPr>
          <a:xfrm>
            <a:off x="421000" y="1460575"/>
            <a:ext cx="7717800" cy="33636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Char char="●"/>
            </a:pPr>
            <a:r>
              <a:rPr lang="en" sz="2000"/>
              <a:t>At least 6 - 7 distinct main </a:t>
            </a:r>
            <a:r>
              <a:rPr lang="en" sz="2000"/>
              <a:t>clusters</a:t>
            </a:r>
            <a:r>
              <a:rPr lang="en" sz="2000"/>
              <a:t> for multiple random state ande perplexity value pairs</a:t>
            </a:r>
            <a:endParaRPr sz="2000"/>
          </a:p>
          <a:p>
            <a:pPr indent="-355600" lvl="0" marL="457200" rtl="0" algn="l">
              <a:lnSpc>
                <a:spcPct val="115000"/>
              </a:lnSpc>
              <a:spcBef>
                <a:spcPts val="0"/>
              </a:spcBef>
              <a:spcAft>
                <a:spcPts val="0"/>
              </a:spcAft>
              <a:buSzPts val="2000"/>
              <a:buChar char="●"/>
            </a:pPr>
            <a:r>
              <a:rPr lang="en" sz="2000"/>
              <a:t>Main cluster are in spherical shape, but not too well-</a:t>
            </a:r>
            <a:r>
              <a:rPr lang="en" sz="2000"/>
              <a:t>separated</a:t>
            </a:r>
            <a:r>
              <a:rPr lang="en" sz="2000"/>
              <a:t> and well- balanced in size</a:t>
            </a:r>
            <a:endParaRPr sz="2000"/>
          </a:p>
          <a:p>
            <a:pPr indent="-355600" lvl="0" marL="457200" rtl="0" algn="l">
              <a:lnSpc>
                <a:spcPct val="115000"/>
              </a:lnSpc>
              <a:spcBef>
                <a:spcPts val="0"/>
              </a:spcBef>
              <a:spcAft>
                <a:spcPts val="0"/>
              </a:spcAft>
              <a:buSzPts val="2000"/>
              <a:buChar char="●"/>
            </a:pPr>
            <a:r>
              <a:rPr lang="en" sz="2000"/>
              <a:t>Exist overlapping clusters and “Straddle nodes”</a:t>
            </a:r>
            <a:endParaRPr sz="2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6" name="Shape 1576"/>
        <p:cNvGrpSpPr/>
        <p:nvPr/>
      </p:nvGrpSpPr>
      <p:grpSpPr>
        <a:xfrm>
          <a:off x="0" y="0"/>
          <a:ext cx="0" cy="0"/>
          <a:chOff x="0" y="0"/>
          <a:chExt cx="0" cy="0"/>
        </a:xfrm>
      </p:grpSpPr>
      <p:sp>
        <p:nvSpPr>
          <p:cNvPr id="1577" name="Google Shape;1577;p43"/>
          <p:cNvSpPr txBox="1"/>
          <p:nvPr>
            <p:ph idx="2" type="title"/>
          </p:nvPr>
        </p:nvSpPr>
        <p:spPr>
          <a:xfrm>
            <a:off x="1608750" y="1272500"/>
            <a:ext cx="5823300" cy="92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Algorithm Selection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sp>
        <p:nvSpPr>
          <p:cNvPr id="1582" name="Google Shape;1582;p44"/>
          <p:cNvSpPr txBox="1"/>
          <p:nvPr>
            <p:ph type="title"/>
          </p:nvPr>
        </p:nvSpPr>
        <p:spPr>
          <a:xfrm>
            <a:off x="713100" y="497850"/>
            <a:ext cx="7717800" cy="67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 Selection</a:t>
            </a:r>
            <a:endParaRPr/>
          </a:p>
        </p:txBody>
      </p:sp>
      <p:sp>
        <p:nvSpPr>
          <p:cNvPr id="1583" name="Google Shape;1583;p44"/>
          <p:cNvSpPr txBox="1"/>
          <p:nvPr>
            <p:ph idx="1" type="body"/>
          </p:nvPr>
        </p:nvSpPr>
        <p:spPr>
          <a:xfrm>
            <a:off x="713100" y="1244675"/>
            <a:ext cx="7717800" cy="336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Let’s look back what we have:</a:t>
            </a:r>
            <a:endParaRPr sz="1800"/>
          </a:p>
          <a:p>
            <a:pPr indent="-342900" lvl="0" marL="457200" rtl="0" algn="l">
              <a:spcBef>
                <a:spcPts val="1600"/>
              </a:spcBef>
              <a:spcAft>
                <a:spcPts val="0"/>
              </a:spcAft>
              <a:buSzPts val="1800"/>
              <a:buChar char="●"/>
            </a:pPr>
            <a:r>
              <a:rPr lang="en" sz="1800"/>
              <a:t>Want to Find: Voting pattern of two parties for each county</a:t>
            </a:r>
            <a:endParaRPr sz="1800"/>
          </a:p>
          <a:p>
            <a:pPr indent="-342900" lvl="0" marL="457200" rtl="0" algn="l">
              <a:spcBef>
                <a:spcPts val="0"/>
              </a:spcBef>
              <a:spcAft>
                <a:spcPts val="0"/>
              </a:spcAft>
              <a:buSzPts val="1800"/>
              <a:buChar char="●"/>
            </a:pPr>
            <a:r>
              <a:rPr lang="en" sz="1800"/>
              <a:t>About same number of objects in each cluster</a:t>
            </a:r>
            <a:endParaRPr sz="1800"/>
          </a:p>
          <a:p>
            <a:pPr indent="-342900" lvl="0" marL="457200" rtl="0" algn="l">
              <a:spcBef>
                <a:spcPts val="0"/>
              </a:spcBef>
              <a:spcAft>
                <a:spcPts val="0"/>
              </a:spcAft>
              <a:buSzPts val="1800"/>
              <a:buChar char="●"/>
            </a:pPr>
            <a:r>
              <a:rPr lang="en" sz="1800"/>
              <a:t>Cluster are spherical</a:t>
            </a:r>
            <a:endParaRPr sz="1800"/>
          </a:p>
          <a:p>
            <a:pPr indent="-342900" lvl="0" marL="457200" rtl="0" algn="l">
              <a:spcBef>
                <a:spcPts val="0"/>
              </a:spcBef>
              <a:spcAft>
                <a:spcPts val="0"/>
              </a:spcAft>
              <a:buSzPts val="1800"/>
              <a:buChar char="●"/>
            </a:pPr>
            <a:r>
              <a:rPr lang="en" sz="1800"/>
              <a:t>Straddle notes exist</a:t>
            </a:r>
            <a:endParaRPr sz="1800"/>
          </a:p>
        </p:txBody>
      </p:sp>
      <p:sp>
        <p:nvSpPr>
          <p:cNvPr id="1584" name="Google Shape;1584;p44"/>
          <p:cNvSpPr txBox="1"/>
          <p:nvPr/>
        </p:nvSpPr>
        <p:spPr>
          <a:xfrm>
            <a:off x="990600" y="3302000"/>
            <a:ext cx="55119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lt1"/>
                </a:solidFill>
                <a:latin typeface="Open Sans"/>
                <a:ea typeface="Open Sans"/>
                <a:cs typeface="Open Sans"/>
                <a:sym typeface="Open Sans"/>
              </a:rPr>
              <a:t>Want to Try: K-mean algorithm</a:t>
            </a:r>
            <a:endParaRPr sz="21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2100">
              <a:solidFill>
                <a:schemeClr val="lt1"/>
              </a:solidFill>
              <a:latin typeface="Open Sans"/>
              <a:ea typeface="Open Sans"/>
              <a:cs typeface="Open Sans"/>
              <a:sym typeface="Open Sans"/>
            </a:endParaRPr>
          </a:p>
          <a:p>
            <a:pPr indent="0" lvl="0" marL="0" rtl="0" algn="l">
              <a:spcBef>
                <a:spcPts val="0"/>
              </a:spcBef>
              <a:spcAft>
                <a:spcPts val="0"/>
              </a:spcAft>
              <a:buNone/>
            </a:pPr>
            <a:r>
              <a:rPr lang="en" sz="2100">
                <a:solidFill>
                  <a:schemeClr val="lt1"/>
                </a:solidFill>
                <a:latin typeface="Open Sans"/>
                <a:ea typeface="Open Sans"/>
                <a:cs typeface="Open Sans"/>
                <a:sym typeface="Open Sans"/>
              </a:rPr>
              <a:t>Improve by: Fuzzy c-means </a:t>
            </a:r>
            <a:r>
              <a:rPr lang="en" sz="2100">
                <a:solidFill>
                  <a:schemeClr val="lt1"/>
                </a:solidFill>
                <a:latin typeface="Open Sans"/>
                <a:ea typeface="Open Sans"/>
                <a:cs typeface="Open Sans"/>
                <a:sym typeface="Open Sans"/>
              </a:rPr>
              <a:t>algorithm</a:t>
            </a:r>
            <a:endParaRPr sz="2100">
              <a:solidFill>
                <a:schemeClr val="lt1"/>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4">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8" name="Shape 1588"/>
        <p:cNvGrpSpPr/>
        <p:nvPr/>
      </p:nvGrpSpPr>
      <p:grpSpPr>
        <a:xfrm>
          <a:off x="0" y="0"/>
          <a:ext cx="0" cy="0"/>
          <a:chOff x="0" y="0"/>
          <a:chExt cx="0" cy="0"/>
        </a:xfrm>
      </p:grpSpPr>
      <p:sp>
        <p:nvSpPr>
          <p:cNvPr id="1589" name="Google Shape;1589;p45"/>
          <p:cNvSpPr txBox="1"/>
          <p:nvPr>
            <p:ph type="title"/>
          </p:nvPr>
        </p:nvSpPr>
        <p:spPr>
          <a:xfrm>
            <a:off x="2837317" y="2789948"/>
            <a:ext cx="3469500" cy="59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90" name="Google Shape;1590;p45"/>
          <p:cNvSpPr txBox="1"/>
          <p:nvPr>
            <p:ph idx="2" type="title"/>
          </p:nvPr>
        </p:nvSpPr>
        <p:spPr>
          <a:xfrm>
            <a:off x="2345175" y="1158200"/>
            <a:ext cx="4429800" cy="92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K-Means Clustering</a:t>
            </a:r>
            <a:endParaRPr/>
          </a:p>
        </p:txBody>
      </p:sp>
      <p:sp>
        <p:nvSpPr>
          <p:cNvPr id="1591" name="Google Shape;1591;p45"/>
          <p:cNvSpPr txBox="1"/>
          <p:nvPr>
            <p:ph idx="1" type="subTitle"/>
          </p:nvPr>
        </p:nvSpPr>
        <p:spPr>
          <a:xfrm>
            <a:off x="3174275" y="3691400"/>
            <a:ext cx="2795100" cy="64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5" name="Shape 1595"/>
        <p:cNvGrpSpPr/>
        <p:nvPr/>
      </p:nvGrpSpPr>
      <p:grpSpPr>
        <a:xfrm>
          <a:off x="0" y="0"/>
          <a:ext cx="0" cy="0"/>
          <a:chOff x="0" y="0"/>
          <a:chExt cx="0" cy="0"/>
        </a:xfrm>
      </p:grpSpPr>
      <p:sp>
        <p:nvSpPr>
          <p:cNvPr id="1596" name="Google Shape;1596;p46"/>
          <p:cNvSpPr txBox="1"/>
          <p:nvPr>
            <p:ph type="title"/>
          </p:nvPr>
        </p:nvSpPr>
        <p:spPr>
          <a:xfrm>
            <a:off x="713100" y="497850"/>
            <a:ext cx="7717800" cy="67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K-means Result Display</a:t>
            </a:r>
            <a:endParaRPr/>
          </a:p>
        </p:txBody>
      </p:sp>
      <p:pic>
        <p:nvPicPr>
          <p:cNvPr id="1597" name="Google Shape;1597;p46"/>
          <p:cNvPicPr preferRelativeResize="0"/>
          <p:nvPr/>
        </p:nvPicPr>
        <p:blipFill>
          <a:blip r:embed="rId3">
            <a:alphaModFix/>
          </a:blip>
          <a:stretch>
            <a:fillRect/>
          </a:stretch>
        </p:blipFill>
        <p:spPr>
          <a:xfrm>
            <a:off x="330200" y="1342750"/>
            <a:ext cx="2641600" cy="1872775"/>
          </a:xfrm>
          <a:prstGeom prst="rect">
            <a:avLst/>
          </a:prstGeom>
          <a:noFill/>
          <a:ln>
            <a:noFill/>
          </a:ln>
        </p:spPr>
      </p:pic>
      <p:pic>
        <p:nvPicPr>
          <p:cNvPr id="1598" name="Google Shape;1598;p46"/>
          <p:cNvPicPr preferRelativeResize="0"/>
          <p:nvPr/>
        </p:nvPicPr>
        <p:blipFill>
          <a:blip r:embed="rId4">
            <a:alphaModFix/>
          </a:blip>
          <a:stretch>
            <a:fillRect/>
          </a:stretch>
        </p:blipFill>
        <p:spPr>
          <a:xfrm>
            <a:off x="3111500" y="1253850"/>
            <a:ext cx="5244550" cy="3661051"/>
          </a:xfrm>
          <a:prstGeom prst="rect">
            <a:avLst/>
          </a:prstGeom>
          <a:noFill/>
          <a:ln>
            <a:noFill/>
          </a:ln>
        </p:spPr>
      </p:pic>
      <p:sp>
        <p:nvSpPr>
          <p:cNvPr id="1599" name="Google Shape;1599;p46"/>
          <p:cNvSpPr txBox="1"/>
          <p:nvPr/>
        </p:nvSpPr>
        <p:spPr>
          <a:xfrm>
            <a:off x="851000" y="3784600"/>
            <a:ext cx="2260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Open Sans"/>
                <a:ea typeface="Open Sans"/>
                <a:cs typeface="Open Sans"/>
                <a:sym typeface="Open Sans"/>
              </a:rPr>
              <a:t>K = 2</a:t>
            </a:r>
            <a:endParaRPr b="1" sz="2000">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3" name="Shape 1603"/>
        <p:cNvGrpSpPr/>
        <p:nvPr/>
      </p:nvGrpSpPr>
      <p:grpSpPr>
        <a:xfrm>
          <a:off x="0" y="0"/>
          <a:ext cx="0" cy="0"/>
          <a:chOff x="0" y="0"/>
          <a:chExt cx="0" cy="0"/>
        </a:xfrm>
      </p:grpSpPr>
      <p:sp>
        <p:nvSpPr>
          <p:cNvPr id="1604" name="Google Shape;1604;p47"/>
          <p:cNvSpPr txBox="1"/>
          <p:nvPr>
            <p:ph type="title"/>
          </p:nvPr>
        </p:nvSpPr>
        <p:spPr>
          <a:xfrm>
            <a:off x="713100" y="497850"/>
            <a:ext cx="7717800" cy="67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Post-Cluster Analysis</a:t>
            </a:r>
            <a:endParaRPr/>
          </a:p>
        </p:txBody>
      </p:sp>
      <p:pic>
        <p:nvPicPr>
          <p:cNvPr id="1605" name="Google Shape;1605;p47"/>
          <p:cNvPicPr preferRelativeResize="0"/>
          <p:nvPr/>
        </p:nvPicPr>
        <p:blipFill>
          <a:blip r:embed="rId3">
            <a:alphaModFix/>
          </a:blip>
          <a:stretch>
            <a:fillRect/>
          </a:stretch>
        </p:blipFill>
        <p:spPr>
          <a:xfrm>
            <a:off x="713100" y="1344350"/>
            <a:ext cx="7594599" cy="34689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9" name="Shape 1609"/>
        <p:cNvGrpSpPr/>
        <p:nvPr/>
      </p:nvGrpSpPr>
      <p:grpSpPr>
        <a:xfrm>
          <a:off x="0" y="0"/>
          <a:ext cx="0" cy="0"/>
          <a:chOff x="0" y="0"/>
          <a:chExt cx="0" cy="0"/>
        </a:xfrm>
      </p:grpSpPr>
      <p:sp>
        <p:nvSpPr>
          <p:cNvPr id="1610" name="Google Shape;1610;p48"/>
          <p:cNvSpPr txBox="1"/>
          <p:nvPr>
            <p:ph type="title"/>
          </p:nvPr>
        </p:nvSpPr>
        <p:spPr>
          <a:xfrm>
            <a:off x="713100" y="497850"/>
            <a:ext cx="7717800" cy="67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Post-Cluster Analysis</a:t>
            </a:r>
            <a:endParaRPr/>
          </a:p>
          <a:p>
            <a:pPr indent="0" lvl="0" marL="0" rtl="0" algn="l">
              <a:spcBef>
                <a:spcPts val="0"/>
              </a:spcBef>
              <a:spcAft>
                <a:spcPts val="0"/>
              </a:spcAft>
              <a:buNone/>
            </a:pPr>
            <a:r>
              <a:t/>
            </a:r>
            <a:endParaRPr/>
          </a:p>
        </p:txBody>
      </p:sp>
      <p:sp>
        <p:nvSpPr>
          <p:cNvPr id="1611" name="Google Shape;1611;p48"/>
          <p:cNvSpPr txBox="1"/>
          <p:nvPr>
            <p:ph idx="1" type="body"/>
          </p:nvPr>
        </p:nvSpPr>
        <p:spPr>
          <a:xfrm>
            <a:off x="471800" y="1244675"/>
            <a:ext cx="8037300" cy="45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500"/>
              <a:t>Adjusted Rand Score</a:t>
            </a:r>
            <a:r>
              <a:rPr lang="en" sz="1500"/>
              <a:t>: 0.59     </a:t>
            </a:r>
            <a:r>
              <a:rPr b="1" lang="en" sz="1500"/>
              <a:t>Homogenous Score</a:t>
            </a:r>
            <a:r>
              <a:rPr lang="en" sz="1500"/>
              <a:t>:  0.56    </a:t>
            </a:r>
            <a:r>
              <a:rPr b="1" lang="en" sz="1500"/>
              <a:t> Completeness Score</a:t>
            </a:r>
            <a:r>
              <a:rPr lang="en" sz="1500"/>
              <a:t>:  0.6</a:t>
            </a:r>
            <a:endParaRPr sz="1500"/>
          </a:p>
        </p:txBody>
      </p:sp>
      <p:pic>
        <p:nvPicPr>
          <p:cNvPr id="1612" name="Google Shape;1612;p48"/>
          <p:cNvPicPr preferRelativeResize="0"/>
          <p:nvPr/>
        </p:nvPicPr>
        <p:blipFill>
          <a:blip r:embed="rId3">
            <a:alphaModFix/>
          </a:blip>
          <a:stretch>
            <a:fillRect/>
          </a:stretch>
        </p:blipFill>
        <p:spPr>
          <a:xfrm>
            <a:off x="88900" y="1960113"/>
            <a:ext cx="4495800" cy="2856586"/>
          </a:xfrm>
          <a:prstGeom prst="rect">
            <a:avLst/>
          </a:prstGeom>
          <a:noFill/>
          <a:ln>
            <a:noFill/>
          </a:ln>
        </p:spPr>
      </p:pic>
      <p:pic>
        <p:nvPicPr>
          <p:cNvPr id="1613" name="Google Shape;1613;p48"/>
          <p:cNvPicPr preferRelativeResize="0"/>
          <p:nvPr/>
        </p:nvPicPr>
        <p:blipFill>
          <a:blip r:embed="rId4">
            <a:alphaModFix/>
          </a:blip>
          <a:stretch>
            <a:fillRect/>
          </a:stretch>
        </p:blipFill>
        <p:spPr>
          <a:xfrm>
            <a:off x="4584700" y="1936113"/>
            <a:ext cx="4279900" cy="2904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3" name="Shape 1493"/>
        <p:cNvGrpSpPr/>
        <p:nvPr/>
      </p:nvGrpSpPr>
      <p:grpSpPr>
        <a:xfrm>
          <a:off x="0" y="0"/>
          <a:ext cx="0" cy="0"/>
          <a:chOff x="0" y="0"/>
          <a:chExt cx="0" cy="0"/>
        </a:xfrm>
      </p:grpSpPr>
      <p:sp>
        <p:nvSpPr>
          <p:cNvPr id="1494" name="Google Shape;1494;p31"/>
          <p:cNvSpPr txBox="1"/>
          <p:nvPr>
            <p:ph type="title"/>
          </p:nvPr>
        </p:nvSpPr>
        <p:spPr>
          <a:xfrm>
            <a:off x="1959975" y="2594400"/>
            <a:ext cx="4679100" cy="1291500"/>
          </a:xfrm>
          <a:prstGeom prst="rect">
            <a:avLst/>
          </a:prstGeom>
        </p:spPr>
        <p:txBody>
          <a:bodyPr anchorCtr="0" anchor="ctr" bIns="91425" lIns="91425" spcFirstLastPara="1" rIns="91425" wrap="square" tIns="91425">
            <a:noAutofit/>
          </a:bodyPr>
          <a:lstStyle/>
          <a:p>
            <a:pPr indent="-355600" lvl="0" marL="457200" rtl="0" algn="l">
              <a:spcBef>
                <a:spcPts val="0"/>
              </a:spcBef>
              <a:spcAft>
                <a:spcPts val="0"/>
              </a:spcAft>
              <a:buClr>
                <a:srgbClr val="5EB2FC"/>
              </a:buClr>
              <a:buSzPts val="2000"/>
              <a:buChar char="●"/>
            </a:pPr>
            <a:r>
              <a:rPr lang="en" sz="2000">
                <a:solidFill>
                  <a:srgbClr val="5EB2FC"/>
                </a:solidFill>
              </a:rPr>
              <a:t>Why Choose this dataset?</a:t>
            </a:r>
            <a:endParaRPr sz="2000">
              <a:solidFill>
                <a:srgbClr val="5EB2FC"/>
              </a:solidFill>
            </a:endParaRPr>
          </a:p>
          <a:p>
            <a:pPr indent="-355600" lvl="0" marL="457200" rtl="0" algn="l">
              <a:spcBef>
                <a:spcPts val="0"/>
              </a:spcBef>
              <a:spcAft>
                <a:spcPts val="0"/>
              </a:spcAft>
              <a:buClr>
                <a:srgbClr val="5EB2FC"/>
              </a:buClr>
              <a:buSzPts val="2000"/>
              <a:buChar char="●"/>
            </a:pPr>
            <a:r>
              <a:rPr lang="en" sz="2000">
                <a:solidFill>
                  <a:srgbClr val="5EB2FC"/>
                </a:solidFill>
              </a:rPr>
              <a:t>Why conducting unsupervised learning analysis?</a:t>
            </a:r>
            <a:endParaRPr sz="2000">
              <a:solidFill>
                <a:srgbClr val="5EB2FC"/>
              </a:solidFill>
            </a:endParaRPr>
          </a:p>
          <a:p>
            <a:pPr indent="0" lvl="0" marL="0" rtl="0" algn="l">
              <a:spcBef>
                <a:spcPts val="0"/>
              </a:spcBef>
              <a:spcAft>
                <a:spcPts val="0"/>
              </a:spcAft>
              <a:buNone/>
            </a:pPr>
            <a:r>
              <a:t/>
            </a:r>
            <a:endParaRPr sz="2000">
              <a:solidFill>
                <a:srgbClr val="5EB2FC"/>
              </a:solidFill>
            </a:endParaRPr>
          </a:p>
        </p:txBody>
      </p:sp>
      <p:sp>
        <p:nvSpPr>
          <p:cNvPr id="1495" name="Google Shape;1495;p31"/>
          <p:cNvSpPr txBox="1"/>
          <p:nvPr>
            <p:ph idx="2" type="title"/>
          </p:nvPr>
        </p:nvSpPr>
        <p:spPr>
          <a:xfrm>
            <a:off x="2141225" y="1407450"/>
            <a:ext cx="5211600" cy="92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7" name="Shape 1617"/>
        <p:cNvGrpSpPr/>
        <p:nvPr/>
      </p:nvGrpSpPr>
      <p:grpSpPr>
        <a:xfrm>
          <a:off x="0" y="0"/>
          <a:ext cx="0" cy="0"/>
          <a:chOff x="0" y="0"/>
          <a:chExt cx="0" cy="0"/>
        </a:xfrm>
      </p:grpSpPr>
      <p:sp>
        <p:nvSpPr>
          <p:cNvPr id="1618" name="Google Shape;1618;p49"/>
          <p:cNvSpPr txBox="1"/>
          <p:nvPr>
            <p:ph type="title"/>
          </p:nvPr>
        </p:nvSpPr>
        <p:spPr>
          <a:xfrm>
            <a:off x="713100" y="497850"/>
            <a:ext cx="7717800" cy="67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Post-Cluster Analysis</a:t>
            </a:r>
            <a:endParaRPr/>
          </a:p>
        </p:txBody>
      </p:sp>
      <p:pic>
        <p:nvPicPr>
          <p:cNvPr id="1619" name="Google Shape;1619;p49"/>
          <p:cNvPicPr preferRelativeResize="0"/>
          <p:nvPr/>
        </p:nvPicPr>
        <p:blipFill>
          <a:blip r:embed="rId3">
            <a:alphaModFix/>
          </a:blip>
          <a:stretch>
            <a:fillRect/>
          </a:stretch>
        </p:blipFill>
        <p:spPr>
          <a:xfrm>
            <a:off x="4191425" y="1460500"/>
            <a:ext cx="2078776" cy="1435101"/>
          </a:xfrm>
          <a:prstGeom prst="rect">
            <a:avLst/>
          </a:prstGeom>
          <a:noFill/>
          <a:ln>
            <a:noFill/>
          </a:ln>
        </p:spPr>
      </p:pic>
      <p:pic>
        <p:nvPicPr>
          <p:cNvPr id="1620" name="Google Shape;1620;p49"/>
          <p:cNvPicPr preferRelativeResize="0"/>
          <p:nvPr/>
        </p:nvPicPr>
        <p:blipFill>
          <a:blip r:embed="rId4">
            <a:alphaModFix/>
          </a:blip>
          <a:stretch>
            <a:fillRect/>
          </a:stretch>
        </p:blipFill>
        <p:spPr>
          <a:xfrm>
            <a:off x="6270200" y="1460500"/>
            <a:ext cx="2160712" cy="1435100"/>
          </a:xfrm>
          <a:prstGeom prst="rect">
            <a:avLst/>
          </a:prstGeom>
          <a:noFill/>
          <a:ln>
            <a:noFill/>
          </a:ln>
        </p:spPr>
      </p:pic>
      <p:pic>
        <p:nvPicPr>
          <p:cNvPr id="1621" name="Google Shape;1621;p49"/>
          <p:cNvPicPr preferRelativeResize="0"/>
          <p:nvPr/>
        </p:nvPicPr>
        <p:blipFill>
          <a:blip r:embed="rId5">
            <a:alphaModFix/>
          </a:blip>
          <a:stretch>
            <a:fillRect/>
          </a:stretch>
        </p:blipFill>
        <p:spPr>
          <a:xfrm>
            <a:off x="4191425" y="2895594"/>
            <a:ext cx="2160700" cy="1476665"/>
          </a:xfrm>
          <a:prstGeom prst="rect">
            <a:avLst/>
          </a:prstGeom>
          <a:noFill/>
          <a:ln>
            <a:noFill/>
          </a:ln>
        </p:spPr>
      </p:pic>
      <p:sp>
        <p:nvSpPr>
          <p:cNvPr id="1622" name="Google Shape;1622;p49"/>
          <p:cNvSpPr txBox="1"/>
          <p:nvPr/>
        </p:nvSpPr>
        <p:spPr>
          <a:xfrm>
            <a:off x="444500" y="1587500"/>
            <a:ext cx="3467100" cy="263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Open Sans"/>
                <a:ea typeface="Open Sans"/>
                <a:cs typeface="Open Sans"/>
                <a:sym typeface="Open Sans"/>
              </a:rPr>
              <a:t>Cluster 0 </a:t>
            </a:r>
            <a:r>
              <a:rPr lang="en">
                <a:latin typeface="Open Sans"/>
                <a:ea typeface="Open Sans"/>
                <a:cs typeface="Open Sans"/>
                <a:sym typeface="Open Sans"/>
              </a:rPr>
              <a:t>prefer</a:t>
            </a:r>
            <a:r>
              <a:rPr lang="en">
                <a:latin typeface="Open Sans"/>
                <a:ea typeface="Open Sans"/>
                <a:cs typeface="Open Sans"/>
                <a:sym typeface="Open Sans"/>
              </a:rPr>
              <a:t> more to: Ben_carson, Donald_Trump, Marco_Rubio, Ted_Cruz</a:t>
            </a:r>
            <a:endParaRPr>
              <a:latin typeface="Open Sans"/>
              <a:ea typeface="Open Sans"/>
              <a:cs typeface="Open Sans"/>
              <a:sym typeface="Open Sans"/>
            </a:endParaRPr>
          </a:p>
          <a:p>
            <a:pPr indent="0" lvl="0" marL="0" rtl="0" algn="l">
              <a:lnSpc>
                <a:spcPct val="115000"/>
              </a:lnSpc>
              <a:spcBef>
                <a:spcPts val="0"/>
              </a:spcBef>
              <a:spcAft>
                <a:spcPts val="0"/>
              </a:spcAft>
              <a:buNone/>
            </a:pPr>
            <a:r>
              <a:t/>
            </a:r>
            <a:endParaRPr>
              <a:latin typeface="Open Sans"/>
              <a:ea typeface="Open Sans"/>
              <a:cs typeface="Open Sans"/>
              <a:sym typeface="Open Sans"/>
            </a:endParaRPr>
          </a:p>
          <a:p>
            <a:pPr indent="0" lvl="0" marL="0" rtl="0" algn="l">
              <a:lnSpc>
                <a:spcPct val="115000"/>
              </a:lnSpc>
              <a:spcBef>
                <a:spcPts val="0"/>
              </a:spcBef>
              <a:spcAft>
                <a:spcPts val="0"/>
              </a:spcAft>
              <a:buNone/>
            </a:pPr>
            <a:r>
              <a:rPr lang="en">
                <a:latin typeface="Open Sans"/>
                <a:ea typeface="Open Sans"/>
                <a:cs typeface="Open Sans"/>
                <a:sym typeface="Open Sans"/>
              </a:rPr>
              <a:t>2. Cluster 1 </a:t>
            </a:r>
            <a:r>
              <a:rPr lang="en">
                <a:latin typeface="Open Sans"/>
                <a:ea typeface="Open Sans"/>
                <a:cs typeface="Open Sans"/>
                <a:sym typeface="Open Sans"/>
              </a:rPr>
              <a:t>prefer</a:t>
            </a:r>
            <a:r>
              <a:rPr lang="en">
                <a:latin typeface="Open Sans"/>
                <a:ea typeface="Open Sans"/>
                <a:cs typeface="Open Sans"/>
                <a:sym typeface="Open Sans"/>
              </a:rPr>
              <a:t> more to: Bernie_Sanders, Hillary_Clinton</a:t>
            </a:r>
            <a:endParaRPr>
              <a:latin typeface="Open Sans"/>
              <a:ea typeface="Open Sans"/>
              <a:cs typeface="Open Sans"/>
              <a:sym typeface="Open Sans"/>
            </a:endParaRPr>
          </a:p>
          <a:p>
            <a:pPr indent="0" lvl="0" marL="0" rtl="0" algn="l">
              <a:lnSpc>
                <a:spcPct val="115000"/>
              </a:lnSpc>
              <a:spcBef>
                <a:spcPts val="0"/>
              </a:spcBef>
              <a:spcAft>
                <a:spcPts val="0"/>
              </a:spcAft>
              <a:buNone/>
            </a:pPr>
            <a:r>
              <a:t/>
            </a:r>
            <a:endParaRPr>
              <a:latin typeface="Open Sans"/>
              <a:ea typeface="Open Sans"/>
              <a:cs typeface="Open Sans"/>
              <a:sym typeface="Open Sans"/>
            </a:endParaRPr>
          </a:p>
          <a:p>
            <a:pPr indent="0" lvl="0" marL="0" rtl="0" algn="l">
              <a:lnSpc>
                <a:spcPct val="115000"/>
              </a:lnSpc>
              <a:spcBef>
                <a:spcPts val="0"/>
              </a:spcBef>
              <a:spcAft>
                <a:spcPts val="0"/>
              </a:spcAft>
              <a:buNone/>
            </a:pPr>
            <a:r>
              <a:rPr lang="en">
                <a:latin typeface="Open Sans"/>
                <a:ea typeface="Open Sans"/>
                <a:cs typeface="Open Sans"/>
                <a:sym typeface="Open Sans"/>
              </a:rPr>
              <a:t>3. Swing Candidate: John_Kasich is </a:t>
            </a:r>
            <a:r>
              <a:rPr lang="en">
                <a:latin typeface="Open Sans"/>
                <a:ea typeface="Open Sans"/>
                <a:cs typeface="Open Sans"/>
                <a:sym typeface="Open Sans"/>
              </a:rPr>
              <a:t>preferred</a:t>
            </a:r>
            <a:r>
              <a:rPr lang="en">
                <a:latin typeface="Open Sans"/>
                <a:ea typeface="Open Sans"/>
                <a:cs typeface="Open Sans"/>
                <a:sym typeface="Open Sans"/>
              </a:rPr>
              <a:t> by both clusters.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pic>
        <p:nvPicPr>
          <p:cNvPr id="1623" name="Google Shape;1623;p49"/>
          <p:cNvPicPr preferRelativeResize="0"/>
          <p:nvPr/>
        </p:nvPicPr>
        <p:blipFill>
          <a:blip r:embed="rId6">
            <a:alphaModFix/>
          </a:blip>
          <a:stretch>
            <a:fillRect/>
          </a:stretch>
        </p:blipFill>
        <p:spPr>
          <a:xfrm>
            <a:off x="6352125" y="2928551"/>
            <a:ext cx="2160699" cy="14107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7" name="Shape 1627"/>
        <p:cNvGrpSpPr/>
        <p:nvPr/>
      </p:nvGrpSpPr>
      <p:grpSpPr>
        <a:xfrm>
          <a:off x="0" y="0"/>
          <a:ext cx="0" cy="0"/>
          <a:chOff x="0" y="0"/>
          <a:chExt cx="0" cy="0"/>
        </a:xfrm>
      </p:grpSpPr>
      <p:sp>
        <p:nvSpPr>
          <p:cNvPr id="1628" name="Google Shape;1628;p50"/>
          <p:cNvSpPr txBox="1"/>
          <p:nvPr>
            <p:ph idx="2" type="title"/>
          </p:nvPr>
        </p:nvSpPr>
        <p:spPr>
          <a:xfrm>
            <a:off x="1620100" y="804375"/>
            <a:ext cx="5517300" cy="292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Fuzzy C-means Clustering</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2" name="Shape 1632"/>
        <p:cNvGrpSpPr/>
        <p:nvPr/>
      </p:nvGrpSpPr>
      <p:grpSpPr>
        <a:xfrm>
          <a:off x="0" y="0"/>
          <a:ext cx="0" cy="0"/>
          <a:chOff x="0" y="0"/>
          <a:chExt cx="0" cy="0"/>
        </a:xfrm>
      </p:grpSpPr>
      <p:sp>
        <p:nvSpPr>
          <p:cNvPr id="1633" name="Google Shape;1633;p51"/>
          <p:cNvSpPr txBox="1"/>
          <p:nvPr>
            <p:ph type="title"/>
          </p:nvPr>
        </p:nvSpPr>
        <p:spPr>
          <a:xfrm>
            <a:off x="713100" y="497850"/>
            <a:ext cx="7717800" cy="67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Fuzzy c-means Result Display</a:t>
            </a:r>
            <a:endParaRPr/>
          </a:p>
        </p:txBody>
      </p:sp>
      <p:sp>
        <p:nvSpPr>
          <p:cNvPr id="1634" name="Google Shape;1634;p51"/>
          <p:cNvSpPr txBox="1"/>
          <p:nvPr>
            <p:ph idx="1" type="body"/>
          </p:nvPr>
        </p:nvSpPr>
        <p:spPr>
          <a:xfrm>
            <a:off x="1602100" y="2438400"/>
            <a:ext cx="4023900" cy="21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35" name="Google Shape;1635;p51"/>
          <p:cNvPicPr preferRelativeResize="0"/>
          <p:nvPr/>
        </p:nvPicPr>
        <p:blipFill>
          <a:blip r:embed="rId3">
            <a:alphaModFix/>
          </a:blip>
          <a:stretch>
            <a:fillRect/>
          </a:stretch>
        </p:blipFill>
        <p:spPr>
          <a:xfrm>
            <a:off x="809925" y="1177660"/>
            <a:ext cx="6452577" cy="3637391"/>
          </a:xfrm>
          <a:prstGeom prst="rect">
            <a:avLst/>
          </a:prstGeom>
          <a:noFill/>
          <a:ln>
            <a:noFill/>
          </a:ln>
        </p:spPr>
      </p:pic>
      <p:pic>
        <p:nvPicPr>
          <p:cNvPr id="1636" name="Google Shape;1636;p51"/>
          <p:cNvPicPr preferRelativeResize="0"/>
          <p:nvPr/>
        </p:nvPicPr>
        <p:blipFill>
          <a:blip r:embed="rId4">
            <a:alphaModFix/>
          </a:blip>
          <a:stretch>
            <a:fillRect/>
          </a:stretch>
        </p:blipFill>
        <p:spPr>
          <a:xfrm>
            <a:off x="5002751" y="3248700"/>
            <a:ext cx="2196251" cy="1566350"/>
          </a:xfrm>
          <a:prstGeom prst="rect">
            <a:avLst/>
          </a:prstGeom>
          <a:noFill/>
          <a:ln>
            <a:noFill/>
          </a:ln>
        </p:spPr>
      </p:pic>
      <p:sp>
        <p:nvSpPr>
          <p:cNvPr id="1637" name="Google Shape;1637;p51"/>
          <p:cNvSpPr txBox="1"/>
          <p:nvPr/>
        </p:nvSpPr>
        <p:spPr>
          <a:xfrm>
            <a:off x="7531200" y="2442250"/>
            <a:ext cx="1612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Secular One"/>
                <a:ea typeface="Secular One"/>
                <a:cs typeface="Secular One"/>
                <a:sym typeface="Secular One"/>
              </a:rPr>
              <a:t>C = 5</a:t>
            </a:r>
            <a:endParaRPr sz="1500">
              <a:latin typeface="Secular One"/>
              <a:ea typeface="Secular One"/>
              <a:cs typeface="Secular One"/>
              <a:sym typeface="Secular One"/>
            </a:endParaRPr>
          </a:p>
          <a:p>
            <a:pPr indent="0" lvl="0" marL="0" rtl="0" algn="l">
              <a:spcBef>
                <a:spcPts val="0"/>
              </a:spcBef>
              <a:spcAft>
                <a:spcPts val="0"/>
              </a:spcAft>
              <a:buNone/>
            </a:pPr>
            <a:r>
              <a:rPr lang="en" sz="1500">
                <a:latin typeface="Secular One"/>
                <a:ea typeface="Secular One"/>
                <a:cs typeface="Secular One"/>
                <a:sym typeface="Secular One"/>
              </a:rPr>
              <a:t>P = 1.208</a:t>
            </a:r>
            <a:endParaRPr sz="1500">
              <a:latin typeface="Secular One"/>
              <a:ea typeface="Secular One"/>
              <a:cs typeface="Secular One"/>
              <a:sym typeface="Secular One"/>
            </a:endParaRPr>
          </a:p>
          <a:p>
            <a:pPr indent="0" lvl="0" marL="0" rtl="0" algn="l">
              <a:spcBef>
                <a:spcPts val="0"/>
              </a:spcBef>
              <a:spcAft>
                <a:spcPts val="0"/>
              </a:spcAft>
              <a:buNone/>
            </a:pPr>
            <a:r>
              <a:t/>
            </a:r>
            <a:endParaRPr sz="1500">
              <a:latin typeface="Secular One"/>
              <a:ea typeface="Secular One"/>
              <a:cs typeface="Secular One"/>
              <a:sym typeface="Secular One"/>
            </a:endParaRPr>
          </a:p>
          <a:p>
            <a:pPr indent="0" lvl="0" marL="0" rtl="0" algn="l">
              <a:spcBef>
                <a:spcPts val="0"/>
              </a:spcBef>
              <a:spcAft>
                <a:spcPts val="0"/>
              </a:spcAft>
              <a:buNone/>
            </a:pPr>
            <a:r>
              <a:rPr lang="en" sz="1500">
                <a:latin typeface="Secular One"/>
                <a:ea typeface="Secular One"/>
                <a:cs typeface="Secular One"/>
                <a:sym typeface="Secular One"/>
              </a:rPr>
              <a:t>Ndpc = 0.87</a:t>
            </a:r>
            <a:endParaRPr sz="1500">
              <a:latin typeface="Secular One"/>
              <a:ea typeface="Secular One"/>
              <a:cs typeface="Secular One"/>
              <a:sym typeface="Secular On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1" name="Shape 1641"/>
        <p:cNvGrpSpPr/>
        <p:nvPr/>
      </p:nvGrpSpPr>
      <p:grpSpPr>
        <a:xfrm>
          <a:off x="0" y="0"/>
          <a:ext cx="0" cy="0"/>
          <a:chOff x="0" y="0"/>
          <a:chExt cx="0" cy="0"/>
        </a:xfrm>
      </p:grpSpPr>
      <p:sp>
        <p:nvSpPr>
          <p:cNvPr id="1642" name="Google Shape;1642;p52"/>
          <p:cNvSpPr txBox="1"/>
          <p:nvPr>
            <p:ph type="title"/>
          </p:nvPr>
        </p:nvSpPr>
        <p:spPr>
          <a:xfrm>
            <a:off x="713100" y="497850"/>
            <a:ext cx="7717800" cy="67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Post-Cluster Analysis</a:t>
            </a:r>
            <a:endParaRPr/>
          </a:p>
        </p:txBody>
      </p:sp>
      <p:pic>
        <p:nvPicPr>
          <p:cNvPr id="1643" name="Google Shape;1643;p52"/>
          <p:cNvPicPr preferRelativeResize="0"/>
          <p:nvPr/>
        </p:nvPicPr>
        <p:blipFill>
          <a:blip r:embed="rId3">
            <a:alphaModFix/>
          </a:blip>
          <a:stretch>
            <a:fillRect/>
          </a:stretch>
        </p:blipFill>
        <p:spPr>
          <a:xfrm>
            <a:off x="548000" y="1279225"/>
            <a:ext cx="7643498" cy="34743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7" name="Shape 1647"/>
        <p:cNvGrpSpPr/>
        <p:nvPr/>
      </p:nvGrpSpPr>
      <p:grpSpPr>
        <a:xfrm>
          <a:off x="0" y="0"/>
          <a:ext cx="0" cy="0"/>
          <a:chOff x="0" y="0"/>
          <a:chExt cx="0" cy="0"/>
        </a:xfrm>
      </p:grpSpPr>
      <p:sp>
        <p:nvSpPr>
          <p:cNvPr id="1648" name="Google Shape;1648;p53"/>
          <p:cNvSpPr txBox="1"/>
          <p:nvPr>
            <p:ph type="title"/>
          </p:nvPr>
        </p:nvSpPr>
        <p:spPr>
          <a:xfrm>
            <a:off x="713100" y="497850"/>
            <a:ext cx="7717800" cy="67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Post-Cluster Analysis</a:t>
            </a:r>
            <a:endParaRPr/>
          </a:p>
          <a:p>
            <a:pPr indent="0" lvl="0" marL="0" rtl="0" algn="l">
              <a:spcBef>
                <a:spcPts val="0"/>
              </a:spcBef>
              <a:spcAft>
                <a:spcPts val="0"/>
              </a:spcAft>
              <a:buNone/>
            </a:pPr>
            <a:r>
              <a:t/>
            </a:r>
            <a:endParaRPr/>
          </a:p>
        </p:txBody>
      </p:sp>
      <p:sp>
        <p:nvSpPr>
          <p:cNvPr id="1649" name="Google Shape;1649;p53"/>
          <p:cNvSpPr txBox="1"/>
          <p:nvPr>
            <p:ph idx="1" type="body"/>
          </p:nvPr>
        </p:nvSpPr>
        <p:spPr>
          <a:xfrm>
            <a:off x="471800" y="1177650"/>
            <a:ext cx="8037300" cy="45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500"/>
              <a:t>Adjusted Rand Score</a:t>
            </a:r>
            <a:r>
              <a:rPr lang="en" sz="1500"/>
              <a:t>: 0.33     </a:t>
            </a:r>
            <a:r>
              <a:rPr b="1" lang="en" sz="1500"/>
              <a:t>Homogenous Score</a:t>
            </a:r>
            <a:r>
              <a:rPr lang="en" sz="1500"/>
              <a:t>:  0.32    </a:t>
            </a:r>
            <a:r>
              <a:rPr b="1" lang="en" sz="1500"/>
              <a:t> Completeness Score</a:t>
            </a:r>
            <a:r>
              <a:rPr lang="en" sz="1500"/>
              <a:t>:  0.74</a:t>
            </a:r>
            <a:endParaRPr sz="1500"/>
          </a:p>
        </p:txBody>
      </p:sp>
      <p:pic>
        <p:nvPicPr>
          <p:cNvPr id="1650" name="Google Shape;1650;p53"/>
          <p:cNvPicPr preferRelativeResize="0"/>
          <p:nvPr/>
        </p:nvPicPr>
        <p:blipFill>
          <a:blip r:embed="rId3">
            <a:alphaModFix/>
          </a:blip>
          <a:stretch>
            <a:fillRect/>
          </a:stretch>
        </p:blipFill>
        <p:spPr>
          <a:xfrm>
            <a:off x="4548500" y="1793350"/>
            <a:ext cx="4405000" cy="2766627"/>
          </a:xfrm>
          <a:prstGeom prst="rect">
            <a:avLst/>
          </a:prstGeom>
          <a:noFill/>
          <a:ln>
            <a:noFill/>
          </a:ln>
        </p:spPr>
      </p:pic>
      <p:pic>
        <p:nvPicPr>
          <p:cNvPr id="1651" name="Google Shape;1651;p53"/>
          <p:cNvPicPr preferRelativeResize="0"/>
          <p:nvPr/>
        </p:nvPicPr>
        <p:blipFill>
          <a:blip r:embed="rId4">
            <a:alphaModFix/>
          </a:blip>
          <a:stretch>
            <a:fillRect/>
          </a:stretch>
        </p:blipFill>
        <p:spPr>
          <a:xfrm>
            <a:off x="88900" y="1793350"/>
            <a:ext cx="4738585" cy="27666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5" name="Shape 1655"/>
        <p:cNvGrpSpPr/>
        <p:nvPr/>
      </p:nvGrpSpPr>
      <p:grpSpPr>
        <a:xfrm>
          <a:off x="0" y="0"/>
          <a:ext cx="0" cy="0"/>
          <a:chOff x="0" y="0"/>
          <a:chExt cx="0" cy="0"/>
        </a:xfrm>
      </p:grpSpPr>
      <p:sp>
        <p:nvSpPr>
          <p:cNvPr id="1656" name="Google Shape;1656;p54"/>
          <p:cNvSpPr txBox="1"/>
          <p:nvPr>
            <p:ph type="title"/>
          </p:nvPr>
        </p:nvSpPr>
        <p:spPr>
          <a:xfrm>
            <a:off x="713100" y="497850"/>
            <a:ext cx="7717800" cy="67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Post-Cluster Analysis</a:t>
            </a:r>
            <a:endParaRPr/>
          </a:p>
          <a:p>
            <a:pPr indent="0" lvl="0" marL="0" rtl="0" algn="l">
              <a:spcBef>
                <a:spcPts val="0"/>
              </a:spcBef>
              <a:spcAft>
                <a:spcPts val="0"/>
              </a:spcAft>
              <a:buNone/>
            </a:pPr>
            <a:r>
              <a:t/>
            </a:r>
            <a:endParaRPr/>
          </a:p>
        </p:txBody>
      </p:sp>
      <p:pic>
        <p:nvPicPr>
          <p:cNvPr id="1657" name="Google Shape;1657;p54"/>
          <p:cNvPicPr preferRelativeResize="0"/>
          <p:nvPr/>
        </p:nvPicPr>
        <p:blipFill>
          <a:blip r:embed="rId3">
            <a:alphaModFix/>
          </a:blip>
          <a:stretch>
            <a:fillRect/>
          </a:stretch>
        </p:blipFill>
        <p:spPr>
          <a:xfrm>
            <a:off x="3329113" y="1339800"/>
            <a:ext cx="2817524" cy="1809801"/>
          </a:xfrm>
          <a:prstGeom prst="rect">
            <a:avLst/>
          </a:prstGeom>
          <a:noFill/>
          <a:ln>
            <a:noFill/>
          </a:ln>
        </p:spPr>
      </p:pic>
      <p:pic>
        <p:nvPicPr>
          <p:cNvPr id="1658" name="Google Shape;1658;p54"/>
          <p:cNvPicPr preferRelativeResize="0"/>
          <p:nvPr/>
        </p:nvPicPr>
        <p:blipFill>
          <a:blip r:embed="rId4">
            <a:alphaModFix/>
          </a:blip>
          <a:stretch>
            <a:fillRect/>
          </a:stretch>
        </p:blipFill>
        <p:spPr>
          <a:xfrm>
            <a:off x="6146637" y="1339800"/>
            <a:ext cx="2714689" cy="1809801"/>
          </a:xfrm>
          <a:prstGeom prst="rect">
            <a:avLst/>
          </a:prstGeom>
          <a:noFill/>
          <a:ln>
            <a:noFill/>
          </a:ln>
        </p:spPr>
      </p:pic>
      <p:pic>
        <p:nvPicPr>
          <p:cNvPr id="1659" name="Google Shape;1659;p54"/>
          <p:cNvPicPr preferRelativeResize="0"/>
          <p:nvPr/>
        </p:nvPicPr>
        <p:blipFill>
          <a:blip r:embed="rId5">
            <a:alphaModFix/>
          </a:blip>
          <a:stretch>
            <a:fillRect/>
          </a:stretch>
        </p:blipFill>
        <p:spPr>
          <a:xfrm>
            <a:off x="3353575" y="3149600"/>
            <a:ext cx="2768601" cy="1866868"/>
          </a:xfrm>
          <a:prstGeom prst="rect">
            <a:avLst/>
          </a:prstGeom>
          <a:noFill/>
          <a:ln>
            <a:noFill/>
          </a:ln>
        </p:spPr>
      </p:pic>
      <p:pic>
        <p:nvPicPr>
          <p:cNvPr id="1660" name="Google Shape;1660;p54"/>
          <p:cNvPicPr preferRelativeResize="0"/>
          <p:nvPr/>
        </p:nvPicPr>
        <p:blipFill>
          <a:blip r:embed="rId6">
            <a:alphaModFix/>
          </a:blip>
          <a:stretch>
            <a:fillRect/>
          </a:stretch>
        </p:blipFill>
        <p:spPr>
          <a:xfrm>
            <a:off x="6119688" y="3170575"/>
            <a:ext cx="2768599" cy="1824916"/>
          </a:xfrm>
          <a:prstGeom prst="rect">
            <a:avLst/>
          </a:prstGeom>
          <a:noFill/>
          <a:ln>
            <a:noFill/>
          </a:ln>
        </p:spPr>
      </p:pic>
      <p:sp>
        <p:nvSpPr>
          <p:cNvPr id="1661" name="Google Shape;1661;p54"/>
          <p:cNvSpPr txBox="1"/>
          <p:nvPr/>
        </p:nvSpPr>
        <p:spPr>
          <a:xfrm>
            <a:off x="77913" y="1073100"/>
            <a:ext cx="3416400" cy="440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latin typeface="Open Sans"/>
                <a:ea typeface="Open Sans"/>
                <a:cs typeface="Open Sans"/>
                <a:sym typeface="Open Sans"/>
              </a:rPr>
              <a:t>* Cluster 4: </a:t>
            </a:r>
            <a:endParaRPr sz="1200">
              <a:latin typeface="Open Sans"/>
              <a:ea typeface="Open Sans"/>
              <a:cs typeface="Open Sans"/>
              <a:sym typeface="Open Sans"/>
            </a:endParaRPr>
          </a:p>
          <a:p>
            <a:pPr indent="0" lvl="0" marL="0" rtl="0" algn="l">
              <a:lnSpc>
                <a:spcPct val="115000"/>
              </a:lnSpc>
              <a:spcBef>
                <a:spcPts val="0"/>
              </a:spcBef>
              <a:spcAft>
                <a:spcPts val="0"/>
              </a:spcAft>
              <a:buNone/>
            </a:pPr>
            <a:r>
              <a:rPr lang="en" sz="1200">
                <a:latin typeface="Open Sans"/>
                <a:ea typeface="Open Sans"/>
                <a:cs typeface="Open Sans"/>
                <a:sym typeface="Open Sans"/>
              </a:rPr>
              <a:t>    - Most prefer: Bernie_Sanders</a:t>
            </a:r>
            <a:endParaRPr sz="1200">
              <a:latin typeface="Open Sans"/>
              <a:ea typeface="Open Sans"/>
              <a:cs typeface="Open Sans"/>
              <a:sym typeface="Open Sans"/>
            </a:endParaRPr>
          </a:p>
          <a:p>
            <a:pPr indent="0" lvl="0" marL="0" rtl="0" algn="l">
              <a:lnSpc>
                <a:spcPct val="115000"/>
              </a:lnSpc>
              <a:spcBef>
                <a:spcPts val="0"/>
              </a:spcBef>
              <a:spcAft>
                <a:spcPts val="0"/>
              </a:spcAft>
              <a:buNone/>
            </a:pPr>
            <a:r>
              <a:rPr lang="en" sz="1200">
                <a:latin typeface="Open Sans"/>
                <a:ea typeface="Open Sans"/>
                <a:cs typeface="Open Sans"/>
                <a:sym typeface="Open Sans"/>
              </a:rPr>
              <a:t>    - Least prefer: Ted_Cruz</a:t>
            </a:r>
            <a:endParaRPr sz="1200">
              <a:latin typeface="Open Sans"/>
              <a:ea typeface="Open Sans"/>
              <a:cs typeface="Open Sans"/>
              <a:sym typeface="Open Sans"/>
            </a:endParaRPr>
          </a:p>
          <a:p>
            <a:pPr indent="0" lvl="0" marL="0" rtl="0" algn="l">
              <a:lnSpc>
                <a:spcPct val="115000"/>
              </a:lnSpc>
              <a:spcBef>
                <a:spcPts val="0"/>
              </a:spcBef>
              <a:spcAft>
                <a:spcPts val="0"/>
              </a:spcAft>
              <a:buNone/>
            </a:pPr>
            <a:r>
              <a:t/>
            </a:r>
            <a:endParaRPr sz="1200">
              <a:latin typeface="Open Sans"/>
              <a:ea typeface="Open Sans"/>
              <a:cs typeface="Open Sans"/>
              <a:sym typeface="Open Sans"/>
            </a:endParaRPr>
          </a:p>
          <a:p>
            <a:pPr indent="0" lvl="0" marL="0" rtl="0" algn="l">
              <a:lnSpc>
                <a:spcPct val="115000"/>
              </a:lnSpc>
              <a:spcBef>
                <a:spcPts val="0"/>
              </a:spcBef>
              <a:spcAft>
                <a:spcPts val="0"/>
              </a:spcAft>
              <a:buNone/>
            </a:pPr>
            <a:r>
              <a:rPr lang="en" sz="1200">
                <a:latin typeface="Open Sans"/>
                <a:ea typeface="Open Sans"/>
                <a:cs typeface="Open Sans"/>
                <a:sym typeface="Open Sans"/>
              </a:rPr>
              <a:t>* Cluster 3:</a:t>
            </a:r>
            <a:endParaRPr sz="1200">
              <a:latin typeface="Open Sans"/>
              <a:ea typeface="Open Sans"/>
              <a:cs typeface="Open Sans"/>
              <a:sym typeface="Open Sans"/>
            </a:endParaRPr>
          </a:p>
          <a:p>
            <a:pPr indent="0" lvl="0" marL="0" rtl="0" algn="l">
              <a:lnSpc>
                <a:spcPct val="115000"/>
              </a:lnSpc>
              <a:spcBef>
                <a:spcPts val="0"/>
              </a:spcBef>
              <a:spcAft>
                <a:spcPts val="0"/>
              </a:spcAft>
              <a:buNone/>
            </a:pPr>
            <a:r>
              <a:rPr lang="en" sz="1200">
                <a:latin typeface="Open Sans"/>
                <a:ea typeface="Open Sans"/>
                <a:cs typeface="Open Sans"/>
                <a:sym typeface="Open Sans"/>
              </a:rPr>
              <a:t>    - </a:t>
            </a:r>
            <a:r>
              <a:rPr lang="en" sz="1200">
                <a:latin typeface="Open Sans"/>
                <a:ea typeface="Open Sans"/>
                <a:cs typeface="Open Sans"/>
                <a:sym typeface="Open Sans"/>
              </a:rPr>
              <a:t>Most prefer: </a:t>
            </a:r>
            <a:r>
              <a:rPr lang="en" sz="1200">
                <a:latin typeface="Open Sans"/>
                <a:ea typeface="Open Sans"/>
                <a:cs typeface="Open Sans"/>
                <a:sym typeface="Open Sans"/>
              </a:rPr>
              <a:t>Ted_Cruz </a:t>
            </a:r>
            <a:endParaRPr sz="1200">
              <a:latin typeface="Open Sans"/>
              <a:ea typeface="Open Sans"/>
              <a:cs typeface="Open Sans"/>
              <a:sym typeface="Open Sans"/>
            </a:endParaRPr>
          </a:p>
          <a:p>
            <a:pPr indent="0" lvl="0" marL="0" rtl="0" algn="l">
              <a:lnSpc>
                <a:spcPct val="115000"/>
              </a:lnSpc>
              <a:spcBef>
                <a:spcPts val="0"/>
              </a:spcBef>
              <a:spcAft>
                <a:spcPts val="0"/>
              </a:spcAft>
              <a:buNone/>
            </a:pPr>
            <a:r>
              <a:rPr lang="en" sz="1200">
                <a:latin typeface="Open Sans"/>
                <a:ea typeface="Open Sans"/>
                <a:cs typeface="Open Sans"/>
                <a:sym typeface="Open Sans"/>
              </a:rPr>
              <a:t>    - Least</a:t>
            </a:r>
            <a:r>
              <a:rPr lang="en" sz="1200">
                <a:latin typeface="Open Sans"/>
                <a:ea typeface="Open Sans"/>
                <a:cs typeface="Open Sans"/>
                <a:sym typeface="Open Sans"/>
              </a:rPr>
              <a:t> prefer:</a:t>
            </a:r>
            <a:r>
              <a:rPr lang="en" sz="1200">
                <a:latin typeface="Open Sans"/>
                <a:ea typeface="Open Sans"/>
                <a:cs typeface="Open Sans"/>
                <a:sym typeface="Open Sans"/>
              </a:rPr>
              <a:t> Hillary_Clinton </a:t>
            </a:r>
            <a:endParaRPr sz="1200">
              <a:latin typeface="Open Sans"/>
              <a:ea typeface="Open Sans"/>
              <a:cs typeface="Open Sans"/>
              <a:sym typeface="Open Sans"/>
            </a:endParaRPr>
          </a:p>
          <a:p>
            <a:pPr indent="0" lvl="0" marL="0" rtl="0" algn="l">
              <a:lnSpc>
                <a:spcPct val="115000"/>
              </a:lnSpc>
              <a:spcBef>
                <a:spcPts val="0"/>
              </a:spcBef>
              <a:spcAft>
                <a:spcPts val="0"/>
              </a:spcAft>
              <a:buNone/>
            </a:pPr>
            <a:r>
              <a:rPr lang="en" sz="1200">
                <a:latin typeface="Open Sans"/>
                <a:ea typeface="Open Sans"/>
                <a:cs typeface="Open Sans"/>
                <a:sym typeface="Open Sans"/>
              </a:rPr>
              <a:t>    </a:t>
            </a:r>
            <a:endParaRPr sz="1200">
              <a:latin typeface="Open Sans"/>
              <a:ea typeface="Open Sans"/>
              <a:cs typeface="Open Sans"/>
              <a:sym typeface="Open Sans"/>
            </a:endParaRPr>
          </a:p>
          <a:p>
            <a:pPr indent="0" lvl="0" marL="0" rtl="0" algn="l">
              <a:lnSpc>
                <a:spcPct val="115000"/>
              </a:lnSpc>
              <a:spcBef>
                <a:spcPts val="0"/>
              </a:spcBef>
              <a:spcAft>
                <a:spcPts val="0"/>
              </a:spcAft>
              <a:buNone/>
            </a:pPr>
            <a:r>
              <a:rPr lang="en" sz="1200">
                <a:latin typeface="Open Sans"/>
                <a:ea typeface="Open Sans"/>
                <a:cs typeface="Open Sans"/>
                <a:sym typeface="Open Sans"/>
              </a:rPr>
              <a:t>* Cluster 2: </a:t>
            </a:r>
            <a:endParaRPr sz="1200">
              <a:latin typeface="Open Sans"/>
              <a:ea typeface="Open Sans"/>
              <a:cs typeface="Open Sans"/>
              <a:sym typeface="Open Sans"/>
            </a:endParaRPr>
          </a:p>
          <a:p>
            <a:pPr indent="0" lvl="0" marL="0" rtl="0" algn="l">
              <a:lnSpc>
                <a:spcPct val="115000"/>
              </a:lnSpc>
              <a:spcBef>
                <a:spcPts val="0"/>
              </a:spcBef>
              <a:spcAft>
                <a:spcPts val="0"/>
              </a:spcAft>
              <a:buNone/>
            </a:pPr>
            <a:r>
              <a:rPr lang="en" sz="1200">
                <a:latin typeface="Open Sans"/>
                <a:ea typeface="Open Sans"/>
                <a:cs typeface="Open Sans"/>
                <a:sym typeface="Open Sans"/>
              </a:rPr>
              <a:t>    - </a:t>
            </a:r>
            <a:r>
              <a:rPr lang="en" sz="1200">
                <a:latin typeface="Open Sans"/>
                <a:ea typeface="Open Sans"/>
                <a:cs typeface="Open Sans"/>
                <a:sym typeface="Open Sans"/>
              </a:rPr>
              <a:t>Most prefer:</a:t>
            </a:r>
            <a:r>
              <a:rPr lang="en" sz="1200">
                <a:latin typeface="Open Sans"/>
                <a:ea typeface="Open Sans"/>
                <a:cs typeface="Open Sans"/>
                <a:sym typeface="Open Sans"/>
              </a:rPr>
              <a:t> Hillary_Clinton </a:t>
            </a:r>
            <a:endParaRPr sz="1200">
              <a:latin typeface="Open Sans"/>
              <a:ea typeface="Open Sans"/>
              <a:cs typeface="Open Sans"/>
              <a:sym typeface="Open Sans"/>
            </a:endParaRPr>
          </a:p>
          <a:p>
            <a:pPr indent="0" lvl="0" marL="0" rtl="0" algn="l">
              <a:lnSpc>
                <a:spcPct val="115000"/>
              </a:lnSpc>
              <a:spcBef>
                <a:spcPts val="0"/>
              </a:spcBef>
              <a:spcAft>
                <a:spcPts val="0"/>
              </a:spcAft>
              <a:buNone/>
            </a:pPr>
            <a:r>
              <a:rPr lang="en" sz="1200">
                <a:latin typeface="Open Sans"/>
                <a:ea typeface="Open Sans"/>
                <a:cs typeface="Open Sans"/>
                <a:sym typeface="Open Sans"/>
              </a:rPr>
              <a:t>    - Least</a:t>
            </a:r>
            <a:r>
              <a:rPr lang="en" sz="1200">
                <a:latin typeface="Open Sans"/>
                <a:ea typeface="Open Sans"/>
                <a:cs typeface="Open Sans"/>
                <a:sym typeface="Open Sans"/>
              </a:rPr>
              <a:t> prefer: </a:t>
            </a:r>
            <a:r>
              <a:rPr lang="en" sz="1200">
                <a:latin typeface="Open Sans"/>
                <a:ea typeface="Open Sans"/>
                <a:cs typeface="Open Sans"/>
                <a:sym typeface="Open Sans"/>
              </a:rPr>
              <a:t>John_Kasich, Donald_Trump</a:t>
            </a:r>
            <a:endParaRPr sz="1200">
              <a:latin typeface="Open Sans"/>
              <a:ea typeface="Open Sans"/>
              <a:cs typeface="Open Sans"/>
              <a:sym typeface="Open Sans"/>
            </a:endParaRPr>
          </a:p>
          <a:p>
            <a:pPr indent="0" lvl="0" marL="0" rtl="0" algn="l">
              <a:lnSpc>
                <a:spcPct val="115000"/>
              </a:lnSpc>
              <a:spcBef>
                <a:spcPts val="0"/>
              </a:spcBef>
              <a:spcAft>
                <a:spcPts val="0"/>
              </a:spcAft>
              <a:buNone/>
            </a:pPr>
            <a:r>
              <a:rPr lang="en" sz="1200">
                <a:latin typeface="Open Sans"/>
                <a:ea typeface="Open Sans"/>
                <a:cs typeface="Open Sans"/>
                <a:sym typeface="Open Sans"/>
              </a:rPr>
              <a:t>    </a:t>
            </a:r>
            <a:endParaRPr sz="1200">
              <a:latin typeface="Open Sans"/>
              <a:ea typeface="Open Sans"/>
              <a:cs typeface="Open Sans"/>
              <a:sym typeface="Open Sans"/>
            </a:endParaRPr>
          </a:p>
          <a:p>
            <a:pPr indent="0" lvl="0" marL="0" rtl="0" algn="l">
              <a:lnSpc>
                <a:spcPct val="115000"/>
              </a:lnSpc>
              <a:spcBef>
                <a:spcPts val="0"/>
              </a:spcBef>
              <a:spcAft>
                <a:spcPts val="0"/>
              </a:spcAft>
              <a:buNone/>
            </a:pPr>
            <a:r>
              <a:rPr lang="en" sz="1200">
                <a:latin typeface="Open Sans"/>
                <a:ea typeface="Open Sans"/>
                <a:cs typeface="Open Sans"/>
                <a:sym typeface="Open Sans"/>
              </a:rPr>
              <a:t>* Cluster 1:</a:t>
            </a:r>
            <a:endParaRPr sz="1200">
              <a:latin typeface="Open Sans"/>
              <a:ea typeface="Open Sans"/>
              <a:cs typeface="Open Sans"/>
              <a:sym typeface="Open Sans"/>
            </a:endParaRPr>
          </a:p>
          <a:p>
            <a:pPr indent="0" lvl="0" marL="0" rtl="0" algn="l">
              <a:lnSpc>
                <a:spcPct val="115000"/>
              </a:lnSpc>
              <a:spcBef>
                <a:spcPts val="0"/>
              </a:spcBef>
              <a:spcAft>
                <a:spcPts val="0"/>
              </a:spcAft>
              <a:buNone/>
            </a:pPr>
            <a:r>
              <a:rPr lang="en" sz="1200">
                <a:latin typeface="Open Sans"/>
                <a:ea typeface="Open Sans"/>
                <a:cs typeface="Open Sans"/>
                <a:sym typeface="Open Sans"/>
              </a:rPr>
              <a:t>    - Does not perfer or disperfer any candidate.</a:t>
            </a:r>
            <a:endParaRPr sz="1200">
              <a:latin typeface="Open Sans"/>
              <a:ea typeface="Open Sans"/>
              <a:cs typeface="Open Sans"/>
              <a:sym typeface="Open Sans"/>
            </a:endParaRPr>
          </a:p>
          <a:p>
            <a:pPr indent="0" lvl="0" marL="0" rtl="0" algn="l">
              <a:lnSpc>
                <a:spcPct val="115000"/>
              </a:lnSpc>
              <a:spcBef>
                <a:spcPts val="0"/>
              </a:spcBef>
              <a:spcAft>
                <a:spcPts val="0"/>
              </a:spcAft>
              <a:buNone/>
            </a:pPr>
            <a:r>
              <a:rPr lang="en" sz="1200">
                <a:latin typeface="Open Sans"/>
                <a:ea typeface="Open Sans"/>
                <a:cs typeface="Open Sans"/>
                <a:sym typeface="Open Sans"/>
              </a:rPr>
              <a:t>    </a:t>
            </a:r>
            <a:endParaRPr sz="1200">
              <a:latin typeface="Open Sans"/>
              <a:ea typeface="Open Sans"/>
              <a:cs typeface="Open Sans"/>
              <a:sym typeface="Open Sans"/>
            </a:endParaRPr>
          </a:p>
          <a:p>
            <a:pPr indent="0" lvl="0" marL="0" rtl="0" algn="l">
              <a:lnSpc>
                <a:spcPct val="115000"/>
              </a:lnSpc>
              <a:spcBef>
                <a:spcPts val="0"/>
              </a:spcBef>
              <a:spcAft>
                <a:spcPts val="0"/>
              </a:spcAft>
              <a:buNone/>
            </a:pPr>
            <a:r>
              <a:rPr lang="en" sz="1200">
                <a:latin typeface="Open Sans"/>
                <a:ea typeface="Open Sans"/>
                <a:cs typeface="Open Sans"/>
                <a:sym typeface="Open Sans"/>
              </a:rPr>
              <a:t>* Cluster 0 :</a:t>
            </a:r>
            <a:endParaRPr sz="1200">
              <a:latin typeface="Open Sans"/>
              <a:ea typeface="Open Sans"/>
              <a:cs typeface="Open Sans"/>
              <a:sym typeface="Open Sans"/>
            </a:endParaRPr>
          </a:p>
          <a:p>
            <a:pPr indent="0" lvl="0" marL="0" rtl="0" algn="l">
              <a:lnSpc>
                <a:spcPct val="115000"/>
              </a:lnSpc>
              <a:spcBef>
                <a:spcPts val="0"/>
              </a:spcBef>
              <a:spcAft>
                <a:spcPts val="0"/>
              </a:spcAft>
              <a:buNone/>
            </a:pPr>
            <a:r>
              <a:rPr lang="en" sz="1200">
                <a:latin typeface="Open Sans"/>
                <a:ea typeface="Open Sans"/>
                <a:cs typeface="Open Sans"/>
                <a:sym typeface="Open Sans"/>
              </a:rPr>
              <a:t>     - Most </a:t>
            </a:r>
            <a:r>
              <a:rPr lang="en" sz="1200">
                <a:latin typeface="Open Sans"/>
                <a:ea typeface="Open Sans"/>
                <a:cs typeface="Open Sans"/>
                <a:sym typeface="Open Sans"/>
              </a:rPr>
              <a:t>prefer</a:t>
            </a:r>
            <a:r>
              <a:rPr lang="en" sz="1200">
                <a:latin typeface="Open Sans"/>
                <a:ea typeface="Open Sans"/>
                <a:cs typeface="Open Sans"/>
                <a:sym typeface="Open Sans"/>
              </a:rPr>
              <a:t>: Donald_Trump  </a:t>
            </a:r>
            <a:endParaRPr sz="1200">
              <a:latin typeface="Open Sans"/>
              <a:ea typeface="Open Sans"/>
              <a:cs typeface="Open Sans"/>
              <a:sym typeface="Open Sans"/>
            </a:endParaRPr>
          </a:p>
          <a:p>
            <a:pPr indent="0" lvl="0" marL="0" rtl="0" algn="l">
              <a:lnSpc>
                <a:spcPct val="115000"/>
              </a:lnSpc>
              <a:spcBef>
                <a:spcPts val="0"/>
              </a:spcBef>
              <a:spcAft>
                <a:spcPts val="0"/>
              </a:spcAft>
              <a:buNone/>
            </a:pPr>
            <a:r>
              <a:rPr lang="en" sz="1200">
                <a:latin typeface="Open Sans"/>
                <a:ea typeface="Open Sans"/>
                <a:cs typeface="Open Sans"/>
                <a:sym typeface="Open Sans"/>
              </a:rPr>
              <a:t>     - Least</a:t>
            </a:r>
            <a:r>
              <a:rPr lang="en" sz="1200">
                <a:latin typeface="Open Sans"/>
                <a:ea typeface="Open Sans"/>
                <a:cs typeface="Open Sans"/>
                <a:sym typeface="Open Sans"/>
              </a:rPr>
              <a:t> prefer: </a:t>
            </a:r>
            <a:r>
              <a:rPr lang="en" sz="1200">
                <a:latin typeface="Open Sans"/>
                <a:ea typeface="Open Sans"/>
                <a:cs typeface="Open Sans"/>
                <a:sym typeface="Open Sans"/>
              </a:rPr>
              <a:t>Marco_Rubio</a:t>
            </a:r>
            <a:endParaRPr sz="1200">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5" name="Shape 1665"/>
        <p:cNvGrpSpPr/>
        <p:nvPr/>
      </p:nvGrpSpPr>
      <p:grpSpPr>
        <a:xfrm>
          <a:off x="0" y="0"/>
          <a:ext cx="0" cy="0"/>
          <a:chOff x="0" y="0"/>
          <a:chExt cx="0" cy="0"/>
        </a:xfrm>
      </p:grpSpPr>
      <p:sp>
        <p:nvSpPr>
          <p:cNvPr id="1666" name="Google Shape;1666;p55"/>
          <p:cNvSpPr txBox="1"/>
          <p:nvPr>
            <p:ph idx="2" type="title"/>
          </p:nvPr>
        </p:nvSpPr>
        <p:spPr>
          <a:xfrm>
            <a:off x="1234900" y="1158200"/>
            <a:ext cx="6706800" cy="1685400"/>
          </a:xfrm>
          <a:prstGeom prst="rect">
            <a:avLst/>
          </a:prstGeom>
        </p:spPr>
        <p:txBody>
          <a:bodyPr anchorCtr="0" anchor="ctr" bIns="91425" lIns="91425" spcFirstLastPara="1" rIns="91425" wrap="square" tIns="91425">
            <a:noAutofit/>
          </a:bodyPr>
          <a:lstStyle/>
          <a:p>
            <a:pPr indent="0" lvl="0" marL="0" rtl="0" algn="l">
              <a:spcBef>
                <a:spcPts val="1100"/>
              </a:spcBef>
              <a:spcAft>
                <a:spcPts val="0"/>
              </a:spcAft>
              <a:buNone/>
            </a:pPr>
            <a:r>
              <a:t/>
            </a:r>
            <a:endParaRPr sz="1650">
              <a:solidFill>
                <a:srgbClr val="000000"/>
              </a:solidFill>
              <a:latin typeface="Arial"/>
              <a:ea typeface="Arial"/>
              <a:cs typeface="Arial"/>
              <a:sym typeface="Arial"/>
            </a:endParaRPr>
          </a:p>
          <a:p>
            <a:pPr indent="0" lvl="0" marL="0" rtl="0" algn="ctr">
              <a:spcBef>
                <a:spcPts val="0"/>
              </a:spcBef>
              <a:spcAft>
                <a:spcPts val="0"/>
              </a:spcAft>
              <a:buNone/>
            </a:pPr>
            <a:r>
              <a:rPr lang="en"/>
              <a:t>Analysis Summary</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0" name="Shape 1670"/>
        <p:cNvGrpSpPr/>
        <p:nvPr/>
      </p:nvGrpSpPr>
      <p:grpSpPr>
        <a:xfrm>
          <a:off x="0" y="0"/>
          <a:ext cx="0" cy="0"/>
          <a:chOff x="0" y="0"/>
          <a:chExt cx="0" cy="0"/>
        </a:xfrm>
      </p:grpSpPr>
      <p:sp>
        <p:nvSpPr>
          <p:cNvPr id="1671" name="Google Shape;1671;p56"/>
          <p:cNvSpPr txBox="1"/>
          <p:nvPr>
            <p:ph type="title"/>
          </p:nvPr>
        </p:nvSpPr>
        <p:spPr>
          <a:xfrm>
            <a:off x="713100" y="497850"/>
            <a:ext cx="7717800" cy="67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 Comparison</a:t>
            </a:r>
            <a:endParaRPr/>
          </a:p>
        </p:txBody>
      </p:sp>
      <p:sp>
        <p:nvSpPr>
          <p:cNvPr id="1672" name="Google Shape;1672;p56"/>
          <p:cNvSpPr txBox="1"/>
          <p:nvPr>
            <p:ph idx="1" type="body"/>
          </p:nvPr>
        </p:nvSpPr>
        <p:spPr>
          <a:xfrm>
            <a:off x="205100" y="1231975"/>
            <a:ext cx="7717800" cy="584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700">
                <a:latin typeface="Comic Sans MS"/>
                <a:ea typeface="Comic Sans MS"/>
                <a:cs typeface="Comic Sans MS"/>
                <a:sym typeface="Comic Sans MS"/>
              </a:rPr>
              <a:t>K-Means V.S. Fuzzy C-means</a:t>
            </a:r>
            <a:endParaRPr b="1" sz="1700">
              <a:latin typeface="Comic Sans MS"/>
              <a:ea typeface="Comic Sans MS"/>
              <a:cs typeface="Comic Sans MS"/>
              <a:sym typeface="Comic Sans MS"/>
            </a:endParaRPr>
          </a:p>
        </p:txBody>
      </p:sp>
      <p:sp>
        <p:nvSpPr>
          <p:cNvPr id="1673" name="Google Shape;1673;p56"/>
          <p:cNvSpPr txBox="1"/>
          <p:nvPr/>
        </p:nvSpPr>
        <p:spPr>
          <a:xfrm>
            <a:off x="850900" y="1765300"/>
            <a:ext cx="3327300" cy="33864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SzPts val="1600"/>
              <a:buFont typeface="Open Sans"/>
              <a:buChar char="●"/>
            </a:pPr>
            <a:r>
              <a:rPr lang="en" sz="1600">
                <a:latin typeface="Open Sans"/>
                <a:ea typeface="Open Sans"/>
                <a:cs typeface="Open Sans"/>
                <a:sym typeface="Open Sans"/>
              </a:rPr>
              <a:t>2 clusters</a:t>
            </a:r>
            <a:endParaRPr sz="1600">
              <a:latin typeface="Open Sans"/>
              <a:ea typeface="Open Sans"/>
              <a:cs typeface="Open Sans"/>
              <a:sym typeface="Open Sans"/>
            </a:endParaRPr>
          </a:p>
          <a:p>
            <a:pPr indent="-330200" lvl="0" marL="457200" rtl="0" algn="l">
              <a:lnSpc>
                <a:spcPct val="150000"/>
              </a:lnSpc>
              <a:spcBef>
                <a:spcPts val="0"/>
              </a:spcBef>
              <a:spcAft>
                <a:spcPts val="0"/>
              </a:spcAft>
              <a:buSzPts val="1600"/>
              <a:buFont typeface="Open Sans"/>
              <a:buChar char="●"/>
            </a:pPr>
            <a:r>
              <a:rPr lang="en" sz="1600">
                <a:latin typeface="Open Sans"/>
                <a:ea typeface="Open Sans"/>
                <a:cs typeface="Open Sans"/>
                <a:sym typeface="Open Sans"/>
              </a:rPr>
              <a:t>Rand score: 0.59</a:t>
            </a:r>
            <a:endParaRPr sz="1600">
              <a:latin typeface="Open Sans"/>
              <a:ea typeface="Open Sans"/>
              <a:cs typeface="Open Sans"/>
              <a:sym typeface="Open Sans"/>
            </a:endParaRPr>
          </a:p>
          <a:p>
            <a:pPr indent="-330200" lvl="0" marL="457200" rtl="0" algn="l">
              <a:lnSpc>
                <a:spcPct val="150000"/>
              </a:lnSpc>
              <a:spcBef>
                <a:spcPts val="0"/>
              </a:spcBef>
              <a:spcAft>
                <a:spcPts val="0"/>
              </a:spcAft>
              <a:buSzPts val="1600"/>
              <a:buFont typeface="Open Sans"/>
              <a:buChar char="●"/>
            </a:pPr>
            <a:r>
              <a:rPr lang="en" sz="1600">
                <a:latin typeface="Open Sans"/>
                <a:ea typeface="Open Sans"/>
                <a:cs typeface="Open Sans"/>
                <a:sym typeface="Open Sans"/>
              </a:rPr>
              <a:t>Homogenous Score: 0.56</a:t>
            </a:r>
            <a:endParaRPr sz="1600">
              <a:latin typeface="Open Sans"/>
              <a:ea typeface="Open Sans"/>
              <a:cs typeface="Open Sans"/>
              <a:sym typeface="Open Sans"/>
            </a:endParaRPr>
          </a:p>
          <a:p>
            <a:pPr indent="-330200" lvl="0" marL="457200" rtl="0" algn="l">
              <a:lnSpc>
                <a:spcPct val="150000"/>
              </a:lnSpc>
              <a:spcBef>
                <a:spcPts val="0"/>
              </a:spcBef>
              <a:spcAft>
                <a:spcPts val="0"/>
              </a:spcAft>
              <a:buSzPts val="1600"/>
              <a:buFont typeface="Open Sans"/>
              <a:buChar char="●"/>
            </a:pPr>
            <a:r>
              <a:rPr lang="en" sz="1600">
                <a:latin typeface="Open Sans"/>
                <a:ea typeface="Open Sans"/>
                <a:cs typeface="Open Sans"/>
                <a:sym typeface="Open Sans"/>
              </a:rPr>
              <a:t>Completeness Score: 0.6</a:t>
            </a:r>
            <a:endParaRPr sz="1600">
              <a:latin typeface="Open Sans"/>
              <a:ea typeface="Open Sans"/>
              <a:cs typeface="Open Sans"/>
              <a:sym typeface="Open Sans"/>
            </a:endParaRPr>
          </a:p>
          <a:p>
            <a:pPr indent="-330200" lvl="0" marL="457200" rtl="0" algn="l">
              <a:lnSpc>
                <a:spcPct val="150000"/>
              </a:lnSpc>
              <a:spcBef>
                <a:spcPts val="0"/>
              </a:spcBef>
              <a:spcAft>
                <a:spcPts val="0"/>
              </a:spcAft>
              <a:buSzPts val="1600"/>
              <a:buFont typeface="Open Sans"/>
              <a:buChar char="●"/>
            </a:pPr>
            <a:r>
              <a:rPr lang="en" sz="1600">
                <a:latin typeface="Open Sans"/>
                <a:ea typeface="Open Sans"/>
                <a:cs typeface="Open Sans"/>
                <a:sym typeface="Open Sans"/>
              </a:rPr>
              <a:t>S</a:t>
            </a:r>
            <a:r>
              <a:rPr lang="en" sz="1600">
                <a:latin typeface="Open Sans"/>
                <a:ea typeface="Open Sans"/>
                <a:cs typeface="Open Sans"/>
                <a:sym typeface="Open Sans"/>
              </a:rPr>
              <a:t>ilhouette score: 0.74</a:t>
            </a:r>
            <a:endParaRPr sz="1600">
              <a:latin typeface="Open Sans"/>
              <a:ea typeface="Open Sans"/>
              <a:cs typeface="Open Sans"/>
              <a:sym typeface="Open Sans"/>
            </a:endParaRPr>
          </a:p>
          <a:p>
            <a:pPr indent="0" lvl="0" marL="0" rtl="0" algn="l">
              <a:lnSpc>
                <a:spcPct val="150000"/>
              </a:lnSpc>
              <a:spcBef>
                <a:spcPts val="0"/>
              </a:spcBef>
              <a:spcAft>
                <a:spcPts val="0"/>
              </a:spcAft>
              <a:buNone/>
            </a:pPr>
            <a:r>
              <a:t/>
            </a:r>
            <a:endParaRPr sz="1600">
              <a:latin typeface="Open Sans"/>
              <a:ea typeface="Open Sans"/>
              <a:cs typeface="Open Sans"/>
              <a:sym typeface="Open Sans"/>
            </a:endParaRPr>
          </a:p>
          <a:p>
            <a:pPr indent="0" lvl="0" marL="0" rtl="0" algn="l">
              <a:lnSpc>
                <a:spcPct val="150000"/>
              </a:lnSpc>
              <a:spcBef>
                <a:spcPts val="0"/>
              </a:spcBef>
              <a:spcAft>
                <a:spcPts val="0"/>
              </a:spcAft>
              <a:buNone/>
            </a:pPr>
            <a:r>
              <a:t/>
            </a:r>
            <a:endParaRPr sz="1600">
              <a:latin typeface="Open Sans"/>
              <a:ea typeface="Open Sans"/>
              <a:cs typeface="Open Sans"/>
              <a:sym typeface="Open Sans"/>
            </a:endParaRPr>
          </a:p>
          <a:p>
            <a:pPr indent="0" lvl="0" marL="0" rtl="0" algn="l">
              <a:lnSpc>
                <a:spcPct val="150000"/>
              </a:lnSpc>
              <a:spcBef>
                <a:spcPts val="0"/>
              </a:spcBef>
              <a:spcAft>
                <a:spcPts val="0"/>
              </a:spcAft>
              <a:buNone/>
            </a:pPr>
            <a:r>
              <a:t/>
            </a:r>
            <a:endParaRPr sz="1600">
              <a:latin typeface="Open Sans"/>
              <a:ea typeface="Open Sans"/>
              <a:cs typeface="Open Sans"/>
              <a:sym typeface="Open Sans"/>
            </a:endParaRPr>
          </a:p>
          <a:p>
            <a:pPr indent="0" lvl="0" marL="0" rtl="0" algn="l">
              <a:lnSpc>
                <a:spcPct val="150000"/>
              </a:lnSpc>
              <a:spcBef>
                <a:spcPts val="0"/>
              </a:spcBef>
              <a:spcAft>
                <a:spcPts val="0"/>
              </a:spcAft>
              <a:buNone/>
            </a:pPr>
            <a:r>
              <a:t/>
            </a:r>
            <a:endParaRPr sz="1600">
              <a:latin typeface="Open Sans"/>
              <a:ea typeface="Open Sans"/>
              <a:cs typeface="Open Sans"/>
              <a:sym typeface="Open Sans"/>
            </a:endParaRPr>
          </a:p>
        </p:txBody>
      </p:sp>
      <p:sp>
        <p:nvSpPr>
          <p:cNvPr id="1674" name="Google Shape;1674;p56"/>
          <p:cNvSpPr txBox="1"/>
          <p:nvPr/>
        </p:nvSpPr>
        <p:spPr>
          <a:xfrm>
            <a:off x="4749800" y="1778000"/>
            <a:ext cx="3403500" cy="19086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Clr>
                <a:schemeClr val="lt1"/>
              </a:buClr>
              <a:buSzPts val="1600"/>
              <a:buFont typeface="Open Sans"/>
              <a:buChar char="●"/>
            </a:pPr>
            <a:r>
              <a:rPr lang="en" sz="1600">
                <a:solidFill>
                  <a:schemeClr val="lt1"/>
                </a:solidFill>
                <a:latin typeface="Open Sans"/>
                <a:ea typeface="Open Sans"/>
                <a:cs typeface="Open Sans"/>
                <a:sym typeface="Open Sans"/>
              </a:rPr>
              <a:t>5 clusters</a:t>
            </a:r>
            <a:endParaRPr sz="1600">
              <a:solidFill>
                <a:schemeClr val="lt1"/>
              </a:solidFill>
              <a:latin typeface="Open Sans"/>
              <a:ea typeface="Open Sans"/>
              <a:cs typeface="Open Sans"/>
              <a:sym typeface="Open Sans"/>
            </a:endParaRPr>
          </a:p>
          <a:p>
            <a:pPr indent="-330200" lvl="0" marL="457200" rtl="0" algn="l">
              <a:lnSpc>
                <a:spcPct val="150000"/>
              </a:lnSpc>
              <a:spcBef>
                <a:spcPts val="0"/>
              </a:spcBef>
              <a:spcAft>
                <a:spcPts val="0"/>
              </a:spcAft>
              <a:buClr>
                <a:schemeClr val="lt1"/>
              </a:buClr>
              <a:buSzPts val="1600"/>
              <a:buFont typeface="Open Sans"/>
              <a:buChar char="●"/>
            </a:pPr>
            <a:r>
              <a:rPr lang="en" sz="1600">
                <a:solidFill>
                  <a:schemeClr val="lt1"/>
                </a:solidFill>
                <a:latin typeface="Open Sans"/>
                <a:ea typeface="Open Sans"/>
                <a:cs typeface="Open Sans"/>
                <a:sym typeface="Open Sans"/>
              </a:rPr>
              <a:t>Rand Score: 0.33     </a:t>
            </a:r>
            <a:endParaRPr sz="1600">
              <a:solidFill>
                <a:schemeClr val="lt1"/>
              </a:solidFill>
              <a:latin typeface="Open Sans"/>
              <a:ea typeface="Open Sans"/>
              <a:cs typeface="Open Sans"/>
              <a:sym typeface="Open Sans"/>
            </a:endParaRPr>
          </a:p>
          <a:p>
            <a:pPr indent="-330200" lvl="0" marL="457200" rtl="0" algn="l">
              <a:lnSpc>
                <a:spcPct val="150000"/>
              </a:lnSpc>
              <a:spcBef>
                <a:spcPts val="0"/>
              </a:spcBef>
              <a:spcAft>
                <a:spcPts val="0"/>
              </a:spcAft>
              <a:buClr>
                <a:schemeClr val="lt1"/>
              </a:buClr>
              <a:buSzPts val="1600"/>
              <a:buFont typeface="Open Sans"/>
              <a:buChar char="●"/>
            </a:pPr>
            <a:r>
              <a:rPr lang="en" sz="1600">
                <a:solidFill>
                  <a:schemeClr val="lt1"/>
                </a:solidFill>
                <a:latin typeface="Open Sans"/>
                <a:ea typeface="Open Sans"/>
                <a:cs typeface="Open Sans"/>
                <a:sym typeface="Open Sans"/>
              </a:rPr>
              <a:t>Homogenous Score:  0.32     </a:t>
            </a:r>
            <a:endParaRPr sz="1600">
              <a:solidFill>
                <a:schemeClr val="lt1"/>
              </a:solidFill>
              <a:latin typeface="Open Sans"/>
              <a:ea typeface="Open Sans"/>
              <a:cs typeface="Open Sans"/>
              <a:sym typeface="Open Sans"/>
            </a:endParaRPr>
          </a:p>
          <a:p>
            <a:pPr indent="-330200" lvl="0" marL="457200" rtl="0" algn="l">
              <a:lnSpc>
                <a:spcPct val="150000"/>
              </a:lnSpc>
              <a:spcBef>
                <a:spcPts val="0"/>
              </a:spcBef>
              <a:spcAft>
                <a:spcPts val="0"/>
              </a:spcAft>
              <a:buClr>
                <a:schemeClr val="lt1"/>
              </a:buClr>
              <a:buSzPts val="1600"/>
              <a:buFont typeface="Open Sans"/>
              <a:buChar char="●"/>
            </a:pPr>
            <a:r>
              <a:rPr lang="en" sz="1600">
                <a:solidFill>
                  <a:schemeClr val="lt1"/>
                </a:solidFill>
                <a:latin typeface="Open Sans"/>
                <a:ea typeface="Open Sans"/>
                <a:cs typeface="Open Sans"/>
                <a:sym typeface="Open Sans"/>
              </a:rPr>
              <a:t>Completeness Score:  0.74</a:t>
            </a:r>
            <a:endParaRPr sz="1600">
              <a:solidFill>
                <a:schemeClr val="lt1"/>
              </a:solidFill>
              <a:latin typeface="Open Sans"/>
              <a:ea typeface="Open Sans"/>
              <a:cs typeface="Open Sans"/>
              <a:sym typeface="Open Sans"/>
            </a:endParaRPr>
          </a:p>
          <a:p>
            <a:pPr indent="-330200" lvl="0" marL="457200" rtl="0" algn="l">
              <a:lnSpc>
                <a:spcPct val="150000"/>
              </a:lnSpc>
              <a:spcBef>
                <a:spcPts val="0"/>
              </a:spcBef>
              <a:spcAft>
                <a:spcPts val="0"/>
              </a:spcAft>
              <a:buSzPts val="1600"/>
              <a:buFont typeface="Open Sans"/>
              <a:buChar char="●"/>
            </a:pPr>
            <a:r>
              <a:rPr lang="en" sz="1600">
                <a:latin typeface="Open Sans"/>
                <a:ea typeface="Open Sans"/>
                <a:cs typeface="Open Sans"/>
                <a:sym typeface="Open Sans"/>
              </a:rPr>
              <a:t>Silhouette score: 0.79</a:t>
            </a:r>
            <a:endParaRPr sz="1600">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8" name="Shape 1678"/>
        <p:cNvGrpSpPr/>
        <p:nvPr/>
      </p:nvGrpSpPr>
      <p:grpSpPr>
        <a:xfrm>
          <a:off x="0" y="0"/>
          <a:ext cx="0" cy="0"/>
          <a:chOff x="0" y="0"/>
          <a:chExt cx="0" cy="0"/>
        </a:xfrm>
      </p:grpSpPr>
      <p:sp>
        <p:nvSpPr>
          <p:cNvPr id="1679" name="Google Shape;1679;p57"/>
          <p:cNvSpPr txBox="1"/>
          <p:nvPr>
            <p:ph type="title"/>
          </p:nvPr>
        </p:nvSpPr>
        <p:spPr>
          <a:xfrm>
            <a:off x="713100" y="497850"/>
            <a:ext cx="7717800" cy="67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1680" name="Google Shape;1680;p57"/>
          <p:cNvSpPr txBox="1"/>
          <p:nvPr>
            <p:ph idx="1" type="body"/>
          </p:nvPr>
        </p:nvSpPr>
        <p:spPr>
          <a:xfrm>
            <a:off x="713100" y="1358975"/>
            <a:ext cx="7833900" cy="3416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t>The k-mean algorithm answers the research question better. — There is a clear pattern of voting for both party among all states in the US. </a:t>
            </a:r>
            <a:endParaRPr sz="1800"/>
          </a:p>
          <a:p>
            <a:pPr indent="0" lvl="0" marL="0" rtl="0" algn="l">
              <a:lnSpc>
                <a:spcPct val="150000"/>
              </a:lnSpc>
              <a:spcBef>
                <a:spcPts val="1600"/>
              </a:spcBef>
              <a:spcAft>
                <a:spcPts val="0"/>
              </a:spcAft>
              <a:buNone/>
            </a:pPr>
            <a:r>
              <a:rPr lang="en" sz="1800"/>
              <a:t>But the rand score, homogenous score and completeness score are all about 0.5 as suggested by k-means.  Not close to 1. </a:t>
            </a:r>
            <a:endParaRPr sz="1800"/>
          </a:p>
          <a:p>
            <a:pPr indent="0" lvl="0" marL="0" rtl="0" algn="l">
              <a:lnSpc>
                <a:spcPct val="150000"/>
              </a:lnSpc>
              <a:spcBef>
                <a:spcPts val="1600"/>
              </a:spcBef>
              <a:spcAft>
                <a:spcPts val="1600"/>
              </a:spcAft>
              <a:buNone/>
            </a:pPr>
            <a:r>
              <a:rPr lang="en" sz="1800"/>
              <a:t>Problem: </a:t>
            </a:r>
            <a:r>
              <a:rPr lang="en" sz="1800"/>
              <a:t>Ambiguous</a:t>
            </a:r>
            <a:r>
              <a:rPr lang="en" sz="1800"/>
              <a:t> Criteria of creating class labels “Political_Preference”</a:t>
            </a: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684" name="Shape 1684"/>
        <p:cNvGrpSpPr/>
        <p:nvPr/>
      </p:nvGrpSpPr>
      <p:grpSpPr>
        <a:xfrm>
          <a:off x="0" y="0"/>
          <a:ext cx="0" cy="0"/>
          <a:chOff x="0" y="0"/>
          <a:chExt cx="0" cy="0"/>
        </a:xfrm>
      </p:grpSpPr>
      <p:sp>
        <p:nvSpPr>
          <p:cNvPr id="1685" name="Google Shape;1685;p58"/>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Work Cited</a:t>
            </a:r>
            <a:endParaRPr sz="2400">
              <a:solidFill>
                <a:srgbClr val="FFFFFF"/>
              </a:solidFill>
            </a:endParaRPr>
          </a:p>
        </p:txBody>
      </p:sp>
      <p:sp>
        <p:nvSpPr>
          <p:cNvPr id="1686" name="Google Shape;1686;p58"/>
          <p:cNvSpPr txBox="1"/>
          <p:nvPr/>
        </p:nvSpPr>
        <p:spPr>
          <a:xfrm>
            <a:off x="991700" y="891575"/>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000">
              <a:solidFill>
                <a:srgbClr val="FFFFFF"/>
              </a:solidFill>
            </a:endParaRPr>
          </a:p>
          <a:p>
            <a:pPr indent="0" lvl="0" marL="0" rtl="0" algn="l">
              <a:lnSpc>
                <a:spcPct val="115000"/>
              </a:lnSpc>
              <a:spcBef>
                <a:spcPts val="0"/>
              </a:spcBef>
              <a:spcAft>
                <a:spcPts val="0"/>
              </a:spcAft>
              <a:buClr>
                <a:schemeClr val="dk1"/>
              </a:buClr>
              <a:buSzPts val="1100"/>
              <a:buFont typeface="Arial"/>
              <a:buNone/>
            </a:pPr>
            <a:r>
              <a:t/>
            </a:r>
            <a:endParaRPr sz="1300">
              <a:solidFill>
                <a:srgbClr val="FFFFFF"/>
              </a:solidFill>
            </a:endParaRPr>
          </a:p>
          <a:p>
            <a:pPr indent="0" lvl="0" marL="0" rtl="0" algn="l">
              <a:lnSpc>
                <a:spcPct val="115000"/>
              </a:lnSpc>
              <a:spcBef>
                <a:spcPts val="0"/>
              </a:spcBef>
              <a:spcAft>
                <a:spcPts val="0"/>
              </a:spcAft>
              <a:buClr>
                <a:schemeClr val="dk1"/>
              </a:buClr>
              <a:buSzPts val="1100"/>
              <a:buFont typeface="Arial"/>
              <a:buNone/>
            </a:pPr>
            <a:r>
              <a:rPr lang="en" sz="1300">
                <a:solidFill>
                  <a:srgbClr val="FFFFFF"/>
                </a:solidFill>
              </a:rPr>
              <a:t>Abadi, Mark. “Even the US Government Can't Agree on How to Divide up the States into Regions.” Business Insider, Business Insider, www.businessinsider.com/regions-of-united-states-2018-5. </a:t>
            </a:r>
            <a:endParaRPr sz="1300">
              <a:solidFill>
                <a:srgbClr val="FFFFFF"/>
              </a:solidFill>
            </a:endParaRPr>
          </a:p>
          <a:p>
            <a:pPr indent="0" lvl="0" marL="0" rtl="0" algn="l">
              <a:lnSpc>
                <a:spcPct val="115000"/>
              </a:lnSpc>
              <a:spcBef>
                <a:spcPts val="0"/>
              </a:spcBef>
              <a:spcAft>
                <a:spcPts val="0"/>
              </a:spcAft>
              <a:buClr>
                <a:schemeClr val="dk1"/>
              </a:buClr>
              <a:buSzPts val="1100"/>
              <a:buFont typeface="Arial"/>
              <a:buNone/>
            </a:pPr>
            <a:r>
              <a:t/>
            </a:r>
            <a:endParaRPr sz="1300">
              <a:solidFill>
                <a:srgbClr val="FFFFFF"/>
              </a:solidFill>
            </a:endParaRPr>
          </a:p>
          <a:p>
            <a:pPr indent="0" lvl="0" marL="0" rtl="0" algn="l">
              <a:lnSpc>
                <a:spcPct val="115000"/>
              </a:lnSpc>
              <a:spcBef>
                <a:spcPts val="0"/>
              </a:spcBef>
              <a:spcAft>
                <a:spcPts val="0"/>
              </a:spcAft>
              <a:buClr>
                <a:schemeClr val="dk1"/>
              </a:buClr>
              <a:buSzPts val="1100"/>
              <a:buFont typeface="Arial"/>
              <a:buNone/>
            </a:pPr>
            <a:r>
              <a:rPr lang="en" sz="1300">
                <a:solidFill>
                  <a:srgbClr val="FFFFFF"/>
                </a:solidFill>
              </a:rPr>
              <a:t>“Religious Landscape Study.” Pew Research Center's Religion &amp;amp; Public Life Project, Pew Research Center, 13 June 2022, www.pewresearch.org/religion/religious-landscape-study/compare/party-affiliation/by/region/. </a:t>
            </a:r>
            <a:endParaRPr sz="1300">
              <a:solidFill>
                <a:srgbClr val="FFFFFF"/>
              </a:solidFill>
            </a:endParaRPr>
          </a:p>
          <a:p>
            <a:pPr indent="0" lvl="0" marL="0" rtl="0" algn="l">
              <a:lnSpc>
                <a:spcPct val="115000"/>
              </a:lnSpc>
              <a:spcBef>
                <a:spcPts val="0"/>
              </a:spcBef>
              <a:spcAft>
                <a:spcPts val="0"/>
              </a:spcAft>
              <a:buClr>
                <a:schemeClr val="dk1"/>
              </a:buClr>
              <a:buSzPts val="1100"/>
              <a:buFont typeface="Arial"/>
              <a:buNone/>
            </a:pPr>
            <a:r>
              <a:t/>
            </a:r>
            <a:endParaRPr sz="1300">
              <a:solidFill>
                <a:srgbClr val="FFFFFF"/>
              </a:solidFill>
            </a:endParaRPr>
          </a:p>
          <a:p>
            <a:pPr indent="0" lvl="0" marL="0" rtl="0" algn="l">
              <a:lnSpc>
                <a:spcPct val="115000"/>
              </a:lnSpc>
              <a:spcBef>
                <a:spcPts val="0"/>
              </a:spcBef>
              <a:spcAft>
                <a:spcPts val="0"/>
              </a:spcAft>
              <a:buClr>
                <a:schemeClr val="dk1"/>
              </a:buClr>
              <a:buSzPts val="1100"/>
              <a:buFont typeface="Arial"/>
              <a:buNone/>
            </a:pPr>
            <a:r>
              <a:rPr lang="en" sz="1300">
                <a:solidFill>
                  <a:srgbClr val="FFFFFF"/>
                </a:solidFill>
              </a:rPr>
              <a:t>Whitcomb, Ryan. “Political News, Analysis and Opinion | CNN Politics.” CNN, Cable News Network, www.cnn.com/election/primaries/counties/va/Dem. </a:t>
            </a:r>
            <a:endParaRPr sz="13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9" name="Shape 1499"/>
        <p:cNvGrpSpPr/>
        <p:nvPr/>
      </p:nvGrpSpPr>
      <p:grpSpPr>
        <a:xfrm>
          <a:off x="0" y="0"/>
          <a:ext cx="0" cy="0"/>
          <a:chOff x="0" y="0"/>
          <a:chExt cx="0" cy="0"/>
        </a:xfrm>
      </p:grpSpPr>
      <p:sp>
        <p:nvSpPr>
          <p:cNvPr id="1500" name="Google Shape;1500;p32"/>
          <p:cNvSpPr txBox="1"/>
          <p:nvPr>
            <p:ph type="title"/>
          </p:nvPr>
        </p:nvSpPr>
        <p:spPr>
          <a:xfrm>
            <a:off x="713100" y="497850"/>
            <a:ext cx="7717800" cy="67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501" name="Google Shape;1501;p32"/>
          <p:cNvSpPr txBox="1"/>
          <p:nvPr>
            <p:ph idx="1" type="body"/>
          </p:nvPr>
        </p:nvSpPr>
        <p:spPr>
          <a:xfrm>
            <a:off x="713100" y="1244675"/>
            <a:ext cx="7717800" cy="3363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rgbClr val="191818"/>
                </a:solidFill>
                <a:latin typeface="Lato"/>
                <a:ea typeface="Lato"/>
                <a:cs typeface="Lato"/>
                <a:sym typeface="Lato"/>
              </a:rPr>
              <a:t>The two political parties in the U.S.: Democrat and Republican have really distinct ideologies that are performed in many way. </a:t>
            </a:r>
            <a:endParaRPr sz="1400">
              <a:solidFill>
                <a:srgbClr val="191818"/>
              </a:solidFill>
              <a:latin typeface="Lato"/>
              <a:ea typeface="Lato"/>
              <a:cs typeface="Lato"/>
              <a:sym typeface="Lato"/>
            </a:endParaRPr>
          </a:p>
          <a:p>
            <a:pPr indent="0" lvl="0" marL="0" rtl="0" algn="l">
              <a:lnSpc>
                <a:spcPct val="115000"/>
              </a:lnSpc>
              <a:spcBef>
                <a:spcPts val="0"/>
              </a:spcBef>
              <a:spcAft>
                <a:spcPts val="0"/>
              </a:spcAft>
              <a:buNone/>
            </a:pPr>
            <a:r>
              <a:t/>
            </a:r>
            <a:endParaRPr sz="1400">
              <a:solidFill>
                <a:srgbClr val="191818"/>
              </a:solidFill>
              <a:latin typeface="Lato"/>
              <a:ea typeface="Lato"/>
              <a:cs typeface="Lato"/>
              <a:sym typeface="Lato"/>
            </a:endParaRPr>
          </a:p>
          <a:p>
            <a:pPr indent="0" lvl="0" marL="0" rtl="0" algn="l">
              <a:lnSpc>
                <a:spcPct val="115000"/>
              </a:lnSpc>
              <a:spcBef>
                <a:spcPts val="0"/>
              </a:spcBef>
              <a:spcAft>
                <a:spcPts val="0"/>
              </a:spcAft>
              <a:buNone/>
            </a:pPr>
            <a:r>
              <a:rPr lang="en" sz="1400">
                <a:solidFill>
                  <a:srgbClr val="191818"/>
                </a:solidFill>
                <a:latin typeface="Lato"/>
                <a:ea typeface="Lato"/>
                <a:cs typeface="Lato"/>
                <a:sym typeface="Lato"/>
              </a:rPr>
              <a:t>Tax Difference: </a:t>
            </a:r>
            <a:endParaRPr sz="1400">
              <a:solidFill>
                <a:srgbClr val="191818"/>
              </a:solidFill>
              <a:latin typeface="Lato"/>
              <a:ea typeface="Lato"/>
              <a:cs typeface="Lato"/>
              <a:sym typeface="Lato"/>
            </a:endParaRPr>
          </a:p>
          <a:p>
            <a:pPr indent="0" lvl="0" marL="0" rtl="0" algn="l">
              <a:lnSpc>
                <a:spcPct val="115000"/>
              </a:lnSpc>
              <a:spcBef>
                <a:spcPts val="0"/>
              </a:spcBef>
              <a:spcAft>
                <a:spcPts val="0"/>
              </a:spcAft>
              <a:buNone/>
            </a:pPr>
            <a:r>
              <a:rPr lang="en" sz="1400">
                <a:solidFill>
                  <a:srgbClr val="191818"/>
                </a:solidFill>
                <a:latin typeface="Lato"/>
                <a:ea typeface="Lato"/>
                <a:cs typeface="Lato"/>
                <a:sym typeface="Lato"/>
              </a:rPr>
              <a:t>Democrat party claim to minimum wages and progressive taxation, while republican party believe tax shouldn’t be </a:t>
            </a:r>
            <a:r>
              <a:rPr lang="en" sz="1400">
                <a:solidFill>
                  <a:srgbClr val="191818"/>
                </a:solidFill>
                <a:latin typeface="Lato"/>
                <a:ea typeface="Lato"/>
                <a:cs typeface="Lato"/>
                <a:sym typeface="Lato"/>
              </a:rPr>
              <a:t>increased</a:t>
            </a:r>
            <a:r>
              <a:rPr lang="en" sz="1400">
                <a:solidFill>
                  <a:srgbClr val="191818"/>
                </a:solidFill>
                <a:latin typeface="Lato"/>
                <a:ea typeface="Lato"/>
                <a:cs typeface="Lato"/>
                <a:sym typeface="Lato"/>
              </a:rPr>
              <a:t> for anyone. </a:t>
            </a:r>
            <a:endParaRPr sz="1400">
              <a:solidFill>
                <a:srgbClr val="191818"/>
              </a:solidFill>
              <a:latin typeface="Lato"/>
              <a:ea typeface="Lato"/>
              <a:cs typeface="Lato"/>
              <a:sym typeface="Lato"/>
            </a:endParaRPr>
          </a:p>
          <a:p>
            <a:pPr indent="0" lvl="0" marL="0" rtl="0" algn="l">
              <a:lnSpc>
                <a:spcPct val="115000"/>
              </a:lnSpc>
              <a:spcBef>
                <a:spcPts val="0"/>
              </a:spcBef>
              <a:spcAft>
                <a:spcPts val="0"/>
              </a:spcAft>
              <a:buNone/>
            </a:pPr>
            <a:r>
              <a:t/>
            </a:r>
            <a:endParaRPr sz="1400">
              <a:solidFill>
                <a:srgbClr val="191818"/>
              </a:solidFill>
              <a:latin typeface="Lato"/>
              <a:ea typeface="Lato"/>
              <a:cs typeface="Lato"/>
              <a:sym typeface="Lato"/>
            </a:endParaRPr>
          </a:p>
          <a:p>
            <a:pPr indent="0" lvl="0" marL="0" rtl="0" algn="l">
              <a:lnSpc>
                <a:spcPct val="115000"/>
              </a:lnSpc>
              <a:spcBef>
                <a:spcPts val="0"/>
              </a:spcBef>
              <a:spcAft>
                <a:spcPts val="0"/>
              </a:spcAft>
              <a:buNone/>
            </a:pPr>
            <a:r>
              <a:rPr lang="en" sz="1400">
                <a:solidFill>
                  <a:srgbClr val="191818"/>
                </a:solidFill>
                <a:latin typeface="Lato"/>
                <a:ea typeface="Lato"/>
                <a:cs typeface="Lato"/>
                <a:sym typeface="Lato"/>
              </a:rPr>
              <a:t>In Broward county in Florida, the food in the </a:t>
            </a:r>
            <a:r>
              <a:rPr lang="en" sz="1400">
                <a:solidFill>
                  <a:srgbClr val="191818"/>
                </a:solidFill>
                <a:latin typeface="Lato"/>
                <a:ea typeface="Lato"/>
                <a:cs typeface="Lato"/>
                <a:sym typeface="Lato"/>
              </a:rPr>
              <a:t>restaurant</a:t>
            </a:r>
            <a:r>
              <a:rPr lang="en" sz="1400">
                <a:solidFill>
                  <a:srgbClr val="191818"/>
                </a:solidFill>
                <a:latin typeface="Lato"/>
                <a:ea typeface="Lato"/>
                <a:cs typeface="Lato"/>
                <a:sym typeface="Lato"/>
              </a:rPr>
              <a:t> was taxed at a rate of  7%. </a:t>
            </a:r>
            <a:endParaRPr sz="1400">
              <a:solidFill>
                <a:srgbClr val="191818"/>
              </a:solidFill>
              <a:latin typeface="Lato"/>
              <a:ea typeface="Lato"/>
              <a:cs typeface="Lato"/>
              <a:sym typeface="Lato"/>
            </a:endParaRPr>
          </a:p>
          <a:p>
            <a:pPr indent="0" lvl="0" marL="0" rtl="0" algn="l">
              <a:lnSpc>
                <a:spcPct val="115000"/>
              </a:lnSpc>
              <a:spcBef>
                <a:spcPts val="0"/>
              </a:spcBef>
              <a:spcAft>
                <a:spcPts val="0"/>
              </a:spcAft>
              <a:buNone/>
            </a:pPr>
            <a:r>
              <a:rPr lang="en" sz="1400">
                <a:solidFill>
                  <a:srgbClr val="191818"/>
                </a:solidFill>
                <a:latin typeface="Lato"/>
                <a:ea typeface="Lato"/>
                <a:cs typeface="Lato"/>
                <a:sym typeface="Lato"/>
              </a:rPr>
              <a:t>In Champaign, Illinois, the food tax rise to 11%. I think this might be result from different political </a:t>
            </a:r>
            <a:r>
              <a:rPr lang="en" sz="1400">
                <a:solidFill>
                  <a:srgbClr val="191818"/>
                </a:solidFill>
                <a:latin typeface="Lato"/>
                <a:ea typeface="Lato"/>
                <a:cs typeface="Lato"/>
                <a:sym typeface="Lato"/>
              </a:rPr>
              <a:t>preference about taxation</a:t>
            </a:r>
            <a:r>
              <a:rPr lang="en" sz="1400">
                <a:solidFill>
                  <a:srgbClr val="191818"/>
                </a:solidFill>
                <a:latin typeface="Lato"/>
                <a:ea typeface="Lato"/>
                <a:cs typeface="Lato"/>
                <a:sym typeface="Lato"/>
              </a:rPr>
              <a:t> of the two counties.</a:t>
            </a:r>
            <a:endParaRPr sz="1400">
              <a:solidFill>
                <a:srgbClr val="191818"/>
              </a:solidFill>
              <a:latin typeface="Lato"/>
              <a:ea typeface="Lato"/>
              <a:cs typeface="Lato"/>
              <a:sym typeface="Lato"/>
            </a:endParaRPr>
          </a:p>
          <a:p>
            <a:pPr indent="0" lvl="0" marL="0" rtl="0" algn="l">
              <a:lnSpc>
                <a:spcPct val="115000"/>
              </a:lnSpc>
              <a:spcBef>
                <a:spcPts val="0"/>
              </a:spcBef>
              <a:spcAft>
                <a:spcPts val="0"/>
              </a:spcAft>
              <a:buNone/>
            </a:pPr>
            <a:r>
              <a:t/>
            </a:r>
            <a:endParaRPr sz="1400">
              <a:solidFill>
                <a:srgbClr val="191818"/>
              </a:solidFill>
              <a:latin typeface="Lato"/>
              <a:ea typeface="Lato"/>
              <a:cs typeface="Lato"/>
              <a:sym typeface="Lato"/>
            </a:endParaRPr>
          </a:p>
          <a:p>
            <a:pPr indent="0" lvl="0" marL="0" rtl="0" algn="l">
              <a:lnSpc>
                <a:spcPct val="115000"/>
              </a:lnSpc>
              <a:spcBef>
                <a:spcPts val="0"/>
              </a:spcBef>
              <a:spcAft>
                <a:spcPts val="0"/>
              </a:spcAft>
              <a:buNone/>
            </a:pPr>
            <a:r>
              <a:rPr lang="en" sz="1400">
                <a:solidFill>
                  <a:srgbClr val="191818"/>
                </a:solidFill>
                <a:latin typeface="Lato"/>
                <a:ea typeface="Lato"/>
                <a:cs typeface="Lato"/>
                <a:sym typeface="Lato"/>
              </a:rPr>
              <a:t>Therefore, in this case study, </a:t>
            </a:r>
            <a:r>
              <a:rPr b="1" lang="en" sz="1400">
                <a:solidFill>
                  <a:srgbClr val="191818"/>
                </a:solidFill>
                <a:latin typeface="Lato"/>
                <a:ea typeface="Lato"/>
                <a:cs typeface="Lato"/>
                <a:sym typeface="Lato"/>
              </a:rPr>
              <a:t>we want to find if there exists a clear pattern in the way counties vote for different political parties.</a:t>
            </a:r>
            <a:endParaRPr b="1" sz="1400">
              <a:solidFill>
                <a:srgbClr val="191818"/>
              </a:solidFill>
              <a:latin typeface="Lato"/>
              <a:ea typeface="Lato"/>
              <a:cs typeface="Lato"/>
              <a:sym typeface="Lato"/>
            </a:endParaRPr>
          </a:p>
          <a:p>
            <a:pPr indent="0" lvl="0" marL="0" rtl="0" algn="l">
              <a:spcBef>
                <a:spcPts val="0"/>
              </a:spcBef>
              <a:spcAft>
                <a:spcPts val="1600"/>
              </a:spcAft>
              <a:buNone/>
            </a:pPr>
            <a:r>
              <a:t/>
            </a:r>
            <a:endParaRPr sz="1400">
              <a:solidFill>
                <a:srgbClr val="191818"/>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sp>
        <p:nvSpPr>
          <p:cNvPr id="1506" name="Google Shape;1506;p33"/>
          <p:cNvSpPr txBox="1"/>
          <p:nvPr>
            <p:ph type="title"/>
          </p:nvPr>
        </p:nvSpPr>
        <p:spPr>
          <a:xfrm>
            <a:off x="713100" y="497850"/>
            <a:ext cx="7717800" cy="67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 overview</a:t>
            </a:r>
            <a:endParaRPr/>
          </a:p>
        </p:txBody>
      </p:sp>
      <p:pic>
        <p:nvPicPr>
          <p:cNvPr id="1507" name="Google Shape;1507;p33"/>
          <p:cNvPicPr preferRelativeResize="0"/>
          <p:nvPr/>
        </p:nvPicPr>
        <p:blipFill>
          <a:blip r:embed="rId3">
            <a:alphaModFix/>
          </a:blip>
          <a:stretch>
            <a:fillRect/>
          </a:stretch>
        </p:blipFill>
        <p:spPr>
          <a:xfrm>
            <a:off x="713100" y="1253663"/>
            <a:ext cx="7717802" cy="2341629"/>
          </a:xfrm>
          <a:prstGeom prst="rect">
            <a:avLst/>
          </a:prstGeom>
          <a:noFill/>
          <a:ln>
            <a:noFill/>
          </a:ln>
        </p:spPr>
      </p:pic>
      <p:sp>
        <p:nvSpPr>
          <p:cNvPr id="1508" name="Google Shape;1508;p33"/>
          <p:cNvSpPr txBox="1"/>
          <p:nvPr/>
        </p:nvSpPr>
        <p:spPr>
          <a:xfrm>
            <a:off x="713100" y="3999225"/>
            <a:ext cx="7341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Contains: Counties, States, number of votes for each candidates, percentage of votes for each candidates in </a:t>
            </a:r>
            <a:r>
              <a:rPr b="1" lang="en" u="sng">
                <a:latin typeface="Open Sans"/>
                <a:ea typeface="Open Sans"/>
                <a:cs typeface="Open Sans"/>
                <a:sym typeface="Open Sans"/>
              </a:rPr>
              <a:t>each</a:t>
            </a:r>
            <a:r>
              <a:rPr lang="en">
                <a:latin typeface="Open Sans"/>
                <a:ea typeface="Open Sans"/>
                <a:cs typeface="Open Sans"/>
                <a:sym typeface="Open Sans"/>
              </a:rPr>
              <a:t> party*, party the candidate belonged to</a:t>
            </a:r>
            <a:endParaRPr>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34"/>
          <p:cNvSpPr txBox="1"/>
          <p:nvPr>
            <p:ph type="title"/>
          </p:nvPr>
        </p:nvSpPr>
        <p:spPr>
          <a:xfrm>
            <a:off x="713100" y="497850"/>
            <a:ext cx="7717800" cy="67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Unsupervised learning?</a:t>
            </a:r>
            <a:endParaRPr/>
          </a:p>
        </p:txBody>
      </p:sp>
      <p:sp>
        <p:nvSpPr>
          <p:cNvPr id="1514" name="Google Shape;1514;p34"/>
          <p:cNvSpPr txBox="1"/>
          <p:nvPr>
            <p:ph idx="1" type="body"/>
          </p:nvPr>
        </p:nvSpPr>
        <p:spPr>
          <a:xfrm>
            <a:off x="535300" y="1779900"/>
            <a:ext cx="3985800" cy="33636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000000"/>
              </a:buClr>
              <a:buSzPts val="2000"/>
              <a:buFont typeface="Secular One"/>
              <a:buChar char="●"/>
            </a:pPr>
            <a:r>
              <a:rPr lang="en" sz="2000">
                <a:solidFill>
                  <a:srgbClr val="000000"/>
                </a:solidFill>
                <a:latin typeface="Secular One"/>
                <a:ea typeface="Secular One"/>
                <a:cs typeface="Secular One"/>
                <a:sym typeface="Secular One"/>
              </a:rPr>
              <a:t>Large dataset</a:t>
            </a:r>
            <a:endParaRPr sz="2000">
              <a:solidFill>
                <a:srgbClr val="000000"/>
              </a:solidFill>
              <a:latin typeface="Secular One"/>
              <a:ea typeface="Secular One"/>
              <a:cs typeface="Secular One"/>
              <a:sym typeface="Secular One"/>
            </a:endParaRPr>
          </a:p>
          <a:p>
            <a:pPr indent="-355600" lvl="0" marL="457200" rtl="0" algn="l">
              <a:spcBef>
                <a:spcPts val="0"/>
              </a:spcBef>
              <a:spcAft>
                <a:spcPts val="0"/>
              </a:spcAft>
              <a:buClr>
                <a:srgbClr val="000000"/>
              </a:buClr>
              <a:buSzPts val="2000"/>
              <a:buFont typeface="Secular One"/>
              <a:buChar char="●"/>
            </a:pPr>
            <a:r>
              <a:rPr lang="en" sz="2000">
                <a:solidFill>
                  <a:srgbClr val="000000"/>
                </a:solidFill>
                <a:latin typeface="Secular One"/>
                <a:ea typeface="Secular One"/>
                <a:cs typeface="Secular One"/>
                <a:sym typeface="Secular One"/>
              </a:rPr>
              <a:t>Analyze patterns between each object, and identify the similarities that are not shown directly at a glimpse. </a:t>
            </a:r>
            <a:endParaRPr sz="2000">
              <a:solidFill>
                <a:srgbClr val="000000"/>
              </a:solidFill>
              <a:latin typeface="Secular One"/>
              <a:ea typeface="Secular One"/>
              <a:cs typeface="Secular One"/>
              <a:sym typeface="Secular One"/>
            </a:endParaRPr>
          </a:p>
          <a:p>
            <a:pPr indent="-355600" lvl="0" marL="457200" rtl="0" algn="l">
              <a:spcBef>
                <a:spcPts val="0"/>
              </a:spcBef>
              <a:spcAft>
                <a:spcPts val="0"/>
              </a:spcAft>
              <a:buClr>
                <a:srgbClr val="000000"/>
              </a:buClr>
              <a:buSzPts val="2000"/>
              <a:buFont typeface="Secular One"/>
              <a:buChar char="●"/>
            </a:pPr>
            <a:r>
              <a:rPr lang="en" sz="2000">
                <a:solidFill>
                  <a:srgbClr val="000000"/>
                </a:solidFill>
                <a:latin typeface="Secular One"/>
                <a:ea typeface="Secular One"/>
                <a:cs typeface="Secular One"/>
                <a:sym typeface="Secular One"/>
              </a:rPr>
              <a:t>No clear class labels</a:t>
            </a:r>
            <a:endParaRPr sz="2000">
              <a:solidFill>
                <a:srgbClr val="000000"/>
              </a:solidFill>
              <a:latin typeface="Secular One"/>
              <a:ea typeface="Secular One"/>
              <a:cs typeface="Secular One"/>
              <a:sym typeface="Secular One"/>
            </a:endParaRPr>
          </a:p>
        </p:txBody>
      </p:sp>
      <p:pic>
        <p:nvPicPr>
          <p:cNvPr id="1515" name="Google Shape;1515;p34"/>
          <p:cNvPicPr preferRelativeResize="0"/>
          <p:nvPr/>
        </p:nvPicPr>
        <p:blipFill>
          <a:blip r:embed="rId3">
            <a:alphaModFix/>
          </a:blip>
          <a:stretch>
            <a:fillRect/>
          </a:stretch>
        </p:blipFill>
        <p:spPr>
          <a:xfrm>
            <a:off x="4584600" y="1841500"/>
            <a:ext cx="4196850" cy="2132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9" name="Shape 1519"/>
        <p:cNvGrpSpPr/>
        <p:nvPr/>
      </p:nvGrpSpPr>
      <p:grpSpPr>
        <a:xfrm>
          <a:off x="0" y="0"/>
          <a:ext cx="0" cy="0"/>
          <a:chOff x="0" y="0"/>
          <a:chExt cx="0" cy="0"/>
        </a:xfrm>
      </p:grpSpPr>
      <p:sp>
        <p:nvSpPr>
          <p:cNvPr id="1520" name="Google Shape;1520;p35"/>
          <p:cNvSpPr txBox="1"/>
          <p:nvPr>
            <p:ph type="title"/>
          </p:nvPr>
        </p:nvSpPr>
        <p:spPr>
          <a:xfrm>
            <a:off x="1618125" y="2857500"/>
            <a:ext cx="3469500" cy="625500"/>
          </a:xfrm>
          <a:prstGeom prst="rect">
            <a:avLst/>
          </a:prstGeom>
        </p:spPr>
        <p:txBody>
          <a:bodyPr anchorCtr="0" anchor="ctr" bIns="91425" lIns="91425" spcFirstLastPara="1" rIns="91425" wrap="square" tIns="91425">
            <a:noAutofit/>
          </a:bodyPr>
          <a:lstStyle/>
          <a:p>
            <a:pPr indent="-355600" lvl="0" marL="457200" rtl="0" algn="l">
              <a:spcBef>
                <a:spcPts val="0"/>
              </a:spcBef>
              <a:spcAft>
                <a:spcPts val="0"/>
              </a:spcAft>
              <a:buClr>
                <a:srgbClr val="5EB2FC"/>
              </a:buClr>
              <a:buSzPts val="2000"/>
              <a:buChar char="●"/>
            </a:pPr>
            <a:r>
              <a:rPr lang="en" sz="2000">
                <a:solidFill>
                  <a:srgbClr val="5EB2FC"/>
                </a:solidFill>
              </a:rPr>
              <a:t>Data Cleaning</a:t>
            </a:r>
            <a:endParaRPr sz="2000">
              <a:solidFill>
                <a:srgbClr val="5EB2FC"/>
              </a:solidFill>
            </a:endParaRPr>
          </a:p>
          <a:p>
            <a:pPr indent="-355600" lvl="0" marL="457200" rtl="0" algn="l">
              <a:spcBef>
                <a:spcPts val="0"/>
              </a:spcBef>
              <a:spcAft>
                <a:spcPts val="0"/>
              </a:spcAft>
              <a:buClr>
                <a:srgbClr val="5EB2FC"/>
              </a:buClr>
              <a:buSzPts val="2000"/>
              <a:buChar char="●"/>
            </a:pPr>
            <a:r>
              <a:rPr lang="en" sz="2000">
                <a:solidFill>
                  <a:srgbClr val="5EB2FC"/>
                </a:solidFill>
              </a:rPr>
              <a:t>Data Manipulation</a:t>
            </a:r>
            <a:endParaRPr sz="2000">
              <a:solidFill>
                <a:srgbClr val="5EB2FC"/>
              </a:solidFill>
            </a:endParaRPr>
          </a:p>
        </p:txBody>
      </p:sp>
      <p:sp>
        <p:nvSpPr>
          <p:cNvPr id="1521" name="Google Shape;1521;p35"/>
          <p:cNvSpPr txBox="1"/>
          <p:nvPr>
            <p:ph idx="2" type="title"/>
          </p:nvPr>
        </p:nvSpPr>
        <p:spPr>
          <a:xfrm>
            <a:off x="1246225" y="1158200"/>
            <a:ext cx="6004500" cy="92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Manipulation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5" name="Shape 1525"/>
        <p:cNvGrpSpPr/>
        <p:nvPr/>
      </p:nvGrpSpPr>
      <p:grpSpPr>
        <a:xfrm>
          <a:off x="0" y="0"/>
          <a:ext cx="0" cy="0"/>
          <a:chOff x="0" y="0"/>
          <a:chExt cx="0" cy="0"/>
        </a:xfrm>
      </p:grpSpPr>
      <p:sp>
        <p:nvSpPr>
          <p:cNvPr id="1526" name="Google Shape;1526;p36"/>
          <p:cNvSpPr txBox="1"/>
          <p:nvPr>
            <p:ph type="title"/>
          </p:nvPr>
        </p:nvSpPr>
        <p:spPr>
          <a:xfrm>
            <a:off x="636900" y="294650"/>
            <a:ext cx="7717800" cy="67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cleaning</a:t>
            </a:r>
            <a:endParaRPr/>
          </a:p>
        </p:txBody>
      </p:sp>
      <p:sp>
        <p:nvSpPr>
          <p:cNvPr id="1527" name="Google Shape;1527;p36"/>
          <p:cNvSpPr txBox="1"/>
          <p:nvPr>
            <p:ph idx="1" type="body"/>
          </p:nvPr>
        </p:nvSpPr>
        <p:spPr>
          <a:xfrm>
            <a:off x="306700" y="1170638"/>
            <a:ext cx="1763400" cy="261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Secular One"/>
                <a:ea typeface="Secular One"/>
                <a:cs typeface="Secular One"/>
                <a:sym typeface="Secular One"/>
              </a:rPr>
              <a:t>Cleaning Criteria: </a:t>
            </a:r>
            <a:endParaRPr sz="1600">
              <a:latin typeface="Secular One"/>
              <a:ea typeface="Secular One"/>
              <a:cs typeface="Secular One"/>
              <a:sym typeface="Secular One"/>
            </a:endParaRPr>
          </a:p>
          <a:p>
            <a:pPr indent="0" lvl="0" marL="0" rtl="0" algn="l">
              <a:spcBef>
                <a:spcPts val="1600"/>
              </a:spcBef>
              <a:spcAft>
                <a:spcPts val="0"/>
              </a:spcAft>
              <a:buNone/>
            </a:pPr>
            <a:r>
              <a:rPr lang="en" sz="1600">
                <a:latin typeface="Secular One"/>
                <a:ea typeface="Secular One"/>
                <a:cs typeface="Secular One"/>
                <a:sym typeface="Secular One"/>
              </a:rPr>
              <a:t>1. </a:t>
            </a:r>
            <a:r>
              <a:rPr lang="en" sz="1600">
                <a:latin typeface="Secular One"/>
                <a:ea typeface="Secular One"/>
                <a:cs typeface="Secular One"/>
                <a:sym typeface="Secular One"/>
              </a:rPr>
              <a:t>Drop counties that have less than 1000 total vote. </a:t>
            </a:r>
            <a:endParaRPr sz="1600">
              <a:latin typeface="Secular One"/>
              <a:ea typeface="Secular One"/>
              <a:cs typeface="Secular One"/>
              <a:sym typeface="Secular One"/>
            </a:endParaRPr>
          </a:p>
          <a:p>
            <a:pPr indent="0" lvl="0" marL="0" rtl="0" algn="l">
              <a:spcBef>
                <a:spcPts val="1600"/>
              </a:spcBef>
              <a:spcAft>
                <a:spcPts val="0"/>
              </a:spcAft>
              <a:buNone/>
            </a:pPr>
            <a:r>
              <a:rPr lang="en" sz="1600">
                <a:latin typeface="Secular One"/>
                <a:ea typeface="Secular One"/>
                <a:cs typeface="Secular One"/>
                <a:sym typeface="Secular One"/>
              </a:rPr>
              <a:t>2. Drop NA </a:t>
            </a:r>
            <a:r>
              <a:rPr lang="en" sz="1600">
                <a:latin typeface="Secular One"/>
                <a:ea typeface="Secular One"/>
                <a:cs typeface="Secular One"/>
                <a:sym typeface="Secular One"/>
              </a:rPr>
              <a:t>values</a:t>
            </a:r>
            <a:endParaRPr sz="1600">
              <a:latin typeface="Secular One"/>
              <a:ea typeface="Secular One"/>
              <a:cs typeface="Secular One"/>
              <a:sym typeface="Secular One"/>
            </a:endParaRPr>
          </a:p>
          <a:p>
            <a:pPr indent="0" lvl="0" marL="0" rtl="0" algn="l">
              <a:spcBef>
                <a:spcPts val="1600"/>
              </a:spcBef>
              <a:spcAft>
                <a:spcPts val="0"/>
              </a:spcAft>
              <a:buNone/>
            </a:pPr>
            <a:r>
              <a:t/>
            </a:r>
            <a:endParaRPr sz="1600">
              <a:latin typeface="Secular One"/>
              <a:ea typeface="Secular One"/>
              <a:cs typeface="Secular One"/>
              <a:sym typeface="Secular One"/>
            </a:endParaRPr>
          </a:p>
          <a:p>
            <a:pPr indent="0" lvl="0" marL="0" rtl="0" algn="l">
              <a:spcBef>
                <a:spcPts val="1600"/>
              </a:spcBef>
              <a:spcAft>
                <a:spcPts val="0"/>
              </a:spcAft>
              <a:buNone/>
            </a:pPr>
            <a:r>
              <a:t/>
            </a:r>
            <a:endParaRPr sz="1600">
              <a:latin typeface="Secular One"/>
              <a:ea typeface="Secular One"/>
              <a:cs typeface="Secular One"/>
              <a:sym typeface="Secular One"/>
            </a:endParaRPr>
          </a:p>
          <a:p>
            <a:pPr indent="0" lvl="0" marL="0" rtl="0" algn="l">
              <a:spcBef>
                <a:spcPts val="1600"/>
              </a:spcBef>
              <a:spcAft>
                <a:spcPts val="0"/>
              </a:spcAft>
              <a:buNone/>
            </a:pPr>
            <a:r>
              <a:t/>
            </a:r>
            <a:endParaRPr sz="1600">
              <a:latin typeface="Secular One"/>
              <a:ea typeface="Secular One"/>
              <a:cs typeface="Secular One"/>
              <a:sym typeface="Secular One"/>
            </a:endParaRPr>
          </a:p>
          <a:p>
            <a:pPr indent="0" lvl="0" marL="0" rtl="0" algn="l">
              <a:spcBef>
                <a:spcPts val="1600"/>
              </a:spcBef>
              <a:spcAft>
                <a:spcPts val="1600"/>
              </a:spcAft>
              <a:buNone/>
            </a:pPr>
            <a:r>
              <a:t/>
            </a:r>
            <a:endParaRPr sz="1600">
              <a:latin typeface="Secular One"/>
              <a:ea typeface="Secular One"/>
              <a:cs typeface="Secular One"/>
              <a:sym typeface="Secular One"/>
            </a:endParaRPr>
          </a:p>
        </p:txBody>
      </p:sp>
      <p:pic>
        <p:nvPicPr>
          <p:cNvPr id="1528" name="Google Shape;1528;p36"/>
          <p:cNvPicPr preferRelativeResize="0"/>
          <p:nvPr/>
        </p:nvPicPr>
        <p:blipFill>
          <a:blip r:embed="rId3">
            <a:alphaModFix/>
          </a:blip>
          <a:stretch>
            <a:fillRect/>
          </a:stretch>
        </p:blipFill>
        <p:spPr>
          <a:xfrm>
            <a:off x="2070100" y="1310275"/>
            <a:ext cx="6824323" cy="2334625"/>
          </a:xfrm>
          <a:prstGeom prst="rect">
            <a:avLst/>
          </a:prstGeom>
          <a:noFill/>
          <a:ln>
            <a:noFill/>
          </a:ln>
        </p:spPr>
      </p:pic>
      <p:sp>
        <p:nvSpPr>
          <p:cNvPr id="1529" name="Google Shape;1529;p36"/>
          <p:cNvSpPr txBox="1"/>
          <p:nvPr/>
        </p:nvSpPr>
        <p:spPr>
          <a:xfrm>
            <a:off x="1803400" y="4191000"/>
            <a:ext cx="4698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 sz="2000">
                <a:solidFill>
                  <a:schemeClr val="lt1"/>
                </a:solidFill>
                <a:latin typeface="Secular One"/>
                <a:ea typeface="Secular One"/>
                <a:cs typeface="Secular One"/>
                <a:sym typeface="Secular One"/>
              </a:rPr>
              <a:t>After cleaning: We have 2972 rows</a:t>
            </a:r>
            <a:endParaRPr sz="1800">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3" name="Shape 1533"/>
        <p:cNvGrpSpPr/>
        <p:nvPr/>
      </p:nvGrpSpPr>
      <p:grpSpPr>
        <a:xfrm>
          <a:off x="0" y="0"/>
          <a:ext cx="0" cy="0"/>
          <a:chOff x="0" y="0"/>
          <a:chExt cx="0" cy="0"/>
        </a:xfrm>
      </p:grpSpPr>
      <p:sp>
        <p:nvSpPr>
          <p:cNvPr id="1534" name="Google Shape;1534;p37"/>
          <p:cNvSpPr txBox="1"/>
          <p:nvPr>
            <p:ph type="title"/>
          </p:nvPr>
        </p:nvSpPr>
        <p:spPr>
          <a:xfrm>
            <a:off x="713100" y="497850"/>
            <a:ext cx="7717800" cy="67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Manipulation</a:t>
            </a:r>
            <a:endParaRPr/>
          </a:p>
        </p:txBody>
      </p:sp>
      <p:sp>
        <p:nvSpPr>
          <p:cNvPr id="1535" name="Google Shape;1535;p37"/>
          <p:cNvSpPr txBox="1"/>
          <p:nvPr>
            <p:ph idx="1" type="body"/>
          </p:nvPr>
        </p:nvSpPr>
        <p:spPr>
          <a:xfrm>
            <a:off x="713100" y="1244675"/>
            <a:ext cx="7717800" cy="13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W</a:t>
            </a:r>
            <a:r>
              <a:rPr b="1" lang="en" sz="1400"/>
              <a:t>ant to find</a:t>
            </a:r>
            <a:r>
              <a:rPr lang="en" sz="1400"/>
              <a:t>: The percentage of a particular candidate's weight compare to all other candidates in a specific county.  </a:t>
            </a:r>
            <a:endParaRPr sz="1400"/>
          </a:p>
          <a:p>
            <a:pPr indent="0" lvl="0" marL="0" rtl="0" algn="l">
              <a:spcBef>
                <a:spcPts val="1600"/>
              </a:spcBef>
              <a:spcAft>
                <a:spcPts val="0"/>
              </a:spcAft>
              <a:buNone/>
            </a:pPr>
            <a:r>
              <a:rPr b="1" lang="en" sz="1400"/>
              <a:t>Finding Criteria</a:t>
            </a:r>
            <a:r>
              <a:rPr lang="en" sz="1400"/>
              <a:t>: If one party has more than 50% of the vote in one county, then that county is considered embracing that party. </a:t>
            </a:r>
            <a:endParaRPr sz="1400"/>
          </a:p>
          <a:p>
            <a:pPr indent="0" lvl="0" marL="0" rtl="0" algn="l">
              <a:spcBef>
                <a:spcPts val="1600"/>
              </a:spcBef>
              <a:spcAft>
                <a:spcPts val="1600"/>
              </a:spcAft>
              <a:buNone/>
            </a:pPr>
            <a:r>
              <a:t/>
            </a:r>
            <a:endParaRPr sz="1400"/>
          </a:p>
        </p:txBody>
      </p:sp>
      <p:sp>
        <p:nvSpPr>
          <p:cNvPr id="1536" name="Google Shape;1536;p37"/>
          <p:cNvSpPr txBox="1"/>
          <p:nvPr/>
        </p:nvSpPr>
        <p:spPr>
          <a:xfrm>
            <a:off x="713100" y="2514600"/>
            <a:ext cx="2042700" cy="188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Open Sans"/>
                <a:ea typeface="Open Sans"/>
                <a:cs typeface="Open Sans"/>
                <a:sym typeface="Open Sans"/>
              </a:rPr>
              <a:t>Republican:</a:t>
            </a:r>
            <a:endParaRPr b="1">
              <a:solidFill>
                <a:schemeClr val="lt1"/>
              </a:solidFill>
              <a:latin typeface="Open Sans"/>
              <a:ea typeface="Open Sans"/>
              <a:cs typeface="Open Sans"/>
              <a:sym typeface="Open Sans"/>
            </a:endParaRPr>
          </a:p>
          <a:p>
            <a:pPr indent="-317500" lvl="0" marL="457200" rtl="0" algn="l">
              <a:lnSpc>
                <a:spcPct val="115000"/>
              </a:lnSpc>
              <a:spcBef>
                <a:spcPts val="0"/>
              </a:spcBef>
              <a:spcAft>
                <a:spcPts val="0"/>
              </a:spcAft>
              <a:buClr>
                <a:schemeClr val="lt1"/>
              </a:buClr>
              <a:buSzPts val="1400"/>
              <a:buFont typeface="Open Sans"/>
              <a:buChar char="●"/>
            </a:pPr>
            <a:r>
              <a:rPr lang="en">
                <a:solidFill>
                  <a:schemeClr val="lt1"/>
                </a:solidFill>
                <a:latin typeface="Open Sans"/>
                <a:ea typeface="Open Sans"/>
                <a:cs typeface="Open Sans"/>
                <a:sym typeface="Open Sans"/>
              </a:rPr>
              <a:t>Ted_Cruz</a:t>
            </a:r>
            <a:endParaRPr>
              <a:solidFill>
                <a:schemeClr val="lt1"/>
              </a:solidFill>
              <a:latin typeface="Open Sans"/>
              <a:ea typeface="Open Sans"/>
              <a:cs typeface="Open Sans"/>
              <a:sym typeface="Open Sans"/>
            </a:endParaRPr>
          </a:p>
          <a:p>
            <a:pPr indent="-317500" lvl="0" marL="457200" rtl="0" algn="l">
              <a:lnSpc>
                <a:spcPct val="115000"/>
              </a:lnSpc>
              <a:spcBef>
                <a:spcPts val="0"/>
              </a:spcBef>
              <a:spcAft>
                <a:spcPts val="0"/>
              </a:spcAft>
              <a:buClr>
                <a:schemeClr val="lt1"/>
              </a:buClr>
              <a:buSzPts val="1400"/>
              <a:buFont typeface="Open Sans"/>
              <a:buChar char="●"/>
            </a:pPr>
            <a:r>
              <a:rPr lang="en">
                <a:solidFill>
                  <a:schemeClr val="lt1"/>
                </a:solidFill>
                <a:latin typeface="Open Sans"/>
                <a:ea typeface="Open Sans"/>
                <a:cs typeface="Open Sans"/>
                <a:sym typeface="Open Sans"/>
              </a:rPr>
              <a:t>Ben Carson</a:t>
            </a:r>
            <a:endParaRPr>
              <a:solidFill>
                <a:schemeClr val="lt1"/>
              </a:solidFill>
              <a:latin typeface="Open Sans"/>
              <a:ea typeface="Open Sans"/>
              <a:cs typeface="Open Sans"/>
              <a:sym typeface="Open Sans"/>
            </a:endParaRPr>
          </a:p>
          <a:p>
            <a:pPr indent="-317500" lvl="0" marL="457200" rtl="0" algn="l">
              <a:lnSpc>
                <a:spcPct val="115000"/>
              </a:lnSpc>
              <a:spcBef>
                <a:spcPts val="0"/>
              </a:spcBef>
              <a:spcAft>
                <a:spcPts val="0"/>
              </a:spcAft>
              <a:buClr>
                <a:schemeClr val="lt1"/>
              </a:buClr>
              <a:buSzPts val="1400"/>
              <a:buFont typeface="Open Sans"/>
              <a:buChar char="●"/>
            </a:pPr>
            <a:r>
              <a:rPr lang="en">
                <a:solidFill>
                  <a:schemeClr val="lt1"/>
                </a:solidFill>
                <a:latin typeface="Open Sans"/>
                <a:ea typeface="Open Sans"/>
                <a:cs typeface="Open Sans"/>
                <a:sym typeface="Open Sans"/>
              </a:rPr>
              <a:t>Carly Fiorina</a:t>
            </a:r>
            <a:endParaRPr>
              <a:solidFill>
                <a:schemeClr val="lt1"/>
              </a:solidFill>
              <a:latin typeface="Open Sans"/>
              <a:ea typeface="Open Sans"/>
              <a:cs typeface="Open Sans"/>
              <a:sym typeface="Open Sans"/>
            </a:endParaRPr>
          </a:p>
          <a:p>
            <a:pPr indent="-317500" lvl="0" marL="457200" rtl="0" algn="l">
              <a:lnSpc>
                <a:spcPct val="115000"/>
              </a:lnSpc>
              <a:spcBef>
                <a:spcPts val="0"/>
              </a:spcBef>
              <a:spcAft>
                <a:spcPts val="0"/>
              </a:spcAft>
              <a:buClr>
                <a:schemeClr val="lt1"/>
              </a:buClr>
              <a:buSzPts val="1400"/>
              <a:buFont typeface="Open Sans"/>
              <a:buChar char="●"/>
            </a:pPr>
            <a:r>
              <a:rPr lang="en">
                <a:solidFill>
                  <a:schemeClr val="lt1"/>
                </a:solidFill>
                <a:latin typeface="Open Sans"/>
                <a:ea typeface="Open Sans"/>
                <a:cs typeface="Open Sans"/>
                <a:sym typeface="Open Sans"/>
              </a:rPr>
              <a:t>Chris Christie</a:t>
            </a:r>
            <a:endParaRPr>
              <a:solidFill>
                <a:schemeClr val="lt1"/>
              </a:solidFill>
              <a:latin typeface="Open Sans"/>
              <a:ea typeface="Open Sans"/>
              <a:cs typeface="Open Sans"/>
              <a:sym typeface="Open Sans"/>
            </a:endParaRPr>
          </a:p>
          <a:p>
            <a:pPr indent="-317500" lvl="0" marL="457200" rtl="0" algn="l">
              <a:lnSpc>
                <a:spcPct val="115000"/>
              </a:lnSpc>
              <a:spcBef>
                <a:spcPts val="0"/>
              </a:spcBef>
              <a:spcAft>
                <a:spcPts val="0"/>
              </a:spcAft>
              <a:buClr>
                <a:schemeClr val="lt1"/>
              </a:buClr>
              <a:buSzPts val="1400"/>
              <a:buFont typeface="Open Sans"/>
              <a:buChar char="●"/>
            </a:pPr>
            <a:r>
              <a:rPr lang="en">
                <a:solidFill>
                  <a:schemeClr val="lt1"/>
                </a:solidFill>
                <a:latin typeface="Open Sans"/>
                <a:ea typeface="Open Sans"/>
                <a:cs typeface="Open Sans"/>
                <a:sym typeface="Open Sans"/>
              </a:rPr>
              <a:t>Donald Trump</a:t>
            </a:r>
            <a:endParaRPr>
              <a:solidFill>
                <a:schemeClr val="lt1"/>
              </a:solidFill>
              <a:latin typeface="Open Sans"/>
              <a:ea typeface="Open Sans"/>
              <a:cs typeface="Open Sans"/>
              <a:sym typeface="Open Sans"/>
            </a:endParaRPr>
          </a:p>
          <a:p>
            <a:pPr indent="-317500" lvl="0" marL="457200" rtl="0" algn="l">
              <a:lnSpc>
                <a:spcPct val="115000"/>
              </a:lnSpc>
              <a:spcBef>
                <a:spcPts val="0"/>
              </a:spcBef>
              <a:spcAft>
                <a:spcPts val="0"/>
              </a:spcAft>
              <a:buClr>
                <a:schemeClr val="lt1"/>
              </a:buClr>
              <a:buSzPts val="1400"/>
              <a:buFont typeface="Open Sans"/>
              <a:buChar char="●"/>
            </a:pPr>
            <a:r>
              <a:rPr lang="en">
                <a:solidFill>
                  <a:schemeClr val="lt1"/>
                </a:solidFill>
                <a:latin typeface="Open Sans"/>
                <a:ea typeface="Open Sans"/>
                <a:cs typeface="Open Sans"/>
                <a:sym typeface="Open Sans"/>
              </a:rPr>
              <a:t>Jeb Bush</a:t>
            </a:r>
            <a:endParaRPr>
              <a:solidFill>
                <a:schemeClr val="lt1"/>
              </a:solidFill>
              <a:latin typeface="Open Sans"/>
              <a:ea typeface="Open Sans"/>
              <a:cs typeface="Open Sans"/>
              <a:sym typeface="Open Sans"/>
            </a:endParaRPr>
          </a:p>
        </p:txBody>
      </p:sp>
      <p:sp>
        <p:nvSpPr>
          <p:cNvPr id="1537" name="Google Shape;1537;p37"/>
          <p:cNvSpPr txBox="1"/>
          <p:nvPr/>
        </p:nvSpPr>
        <p:spPr>
          <a:xfrm>
            <a:off x="2755800" y="2762400"/>
            <a:ext cx="2042700" cy="13914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lt1"/>
              </a:buClr>
              <a:buSzPts val="1400"/>
              <a:buFont typeface="Open Sans"/>
              <a:buChar char="●"/>
            </a:pPr>
            <a:r>
              <a:rPr lang="en">
                <a:solidFill>
                  <a:schemeClr val="lt1"/>
                </a:solidFill>
                <a:latin typeface="Open Sans"/>
                <a:ea typeface="Open Sans"/>
                <a:cs typeface="Open Sans"/>
                <a:sym typeface="Open Sans"/>
              </a:rPr>
              <a:t>John Kasich</a:t>
            </a:r>
            <a:endParaRPr>
              <a:solidFill>
                <a:schemeClr val="lt1"/>
              </a:solidFill>
              <a:latin typeface="Open Sans"/>
              <a:ea typeface="Open Sans"/>
              <a:cs typeface="Open Sans"/>
              <a:sym typeface="Open Sans"/>
            </a:endParaRPr>
          </a:p>
          <a:p>
            <a:pPr indent="-317500" lvl="0" marL="457200" rtl="0" algn="l">
              <a:lnSpc>
                <a:spcPct val="115000"/>
              </a:lnSpc>
              <a:spcBef>
                <a:spcPts val="0"/>
              </a:spcBef>
              <a:spcAft>
                <a:spcPts val="0"/>
              </a:spcAft>
              <a:buClr>
                <a:schemeClr val="lt1"/>
              </a:buClr>
              <a:buSzPts val="1400"/>
              <a:buFont typeface="Open Sans"/>
              <a:buChar char="●"/>
            </a:pPr>
            <a:r>
              <a:rPr lang="en">
                <a:solidFill>
                  <a:schemeClr val="lt1"/>
                </a:solidFill>
                <a:latin typeface="Open Sans"/>
                <a:ea typeface="Open Sans"/>
                <a:cs typeface="Open Sans"/>
                <a:sym typeface="Open Sans"/>
              </a:rPr>
              <a:t>Marco Rubio</a:t>
            </a:r>
            <a:endParaRPr>
              <a:solidFill>
                <a:schemeClr val="lt1"/>
              </a:solidFill>
              <a:latin typeface="Open Sans"/>
              <a:ea typeface="Open Sans"/>
              <a:cs typeface="Open Sans"/>
              <a:sym typeface="Open Sans"/>
            </a:endParaRPr>
          </a:p>
          <a:p>
            <a:pPr indent="-317500" lvl="0" marL="457200" rtl="0" algn="l">
              <a:lnSpc>
                <a:spcPct val="115000"/>
              </a:lnSpc>
              <a:spcBef>
                <a:spcPts val="0"/>
              </a:spcBef>
              <a:spcAft>
                <a:spcPts val="0"/>
              </a:spcAft>
              <a:buClr>
                <a:schemeClr val="lt1"/>
              </a:buClr>
              <a:buSzPts val="1400"/>
              <a:buFont typeface="Open Sans"/>
              <a:buChar char="●"/>
            </a:pPr>
            <a:r>
              <a:rPr lang="en">
                <a:solidFill>
                  <a:schemeClr val="lt1"/>
                </a:solidFill>
                <a:latin typeface="Open Sans"/>
                <a:ea typeface="Open Sans"/>
                <a:cs typeface="Open Sans"/>
                <a:sym typeface="Open Sans"/>
              </a:rPr>
              <a:t>Mike Huckabee</a:t>
            </a:r>
            <a:endParaRPr>
              <a:solidFill>
                <a:schemeClr val="lt1"/>
              </a:solidFill>
              <a:latin typeface="Open Sans"/>
              <a:ea typeface="Open Sans"/>
              <a:cs typeface="Open Sans"/>
              <a:sym typeface="Open Sans"/>
            </a:endParaRPr>
          </a:p>
          <a:p>
            <a:pPr indent="-317500" lvl="0" marL="457200" rtl="0" algn="l">
              <a:lnSpc>
                <a:spcPct val="115000"/>
              </a:lnSpc>
              <a:spcBef>
                <a:spcPts val="0"/>
              </a:spcBef>
              <a:spcAft>
                <a:spcPts val="0"/>
              </a:spcAft>
              <a:buClr>
                <a:schemeClr val="lt1"/>
              </a:buClr>
              <a:buSzPts val="1400"/>
              <a:buFont typeface="Open Sans"/>
              <a:buChar char="●"/>
            </a:pPr>
            <a:r>
              <a:rPr lang="en">
                <a:solidFill>
                  <a:schemeClr val="lt1"/>
                </a:solidFill>
                <a:latin typeface="Open Sans"/>
                <a:ea typeface="Open Sans"/>
                <a:cs typeface="Open Sans"/>
                <a:sym typeface="Open Sans"/>
              </a:rPr>
              <a:t>Rand Paul</a:t>
            </a:r>
            <a:endParaRPr>
              <a:solidFill>
                <a:schemeClr val="lt1"/>
              </a:solidFill>
              <a:latin typeface="Open Sans"/>
              <a:ea typeface="Open Sans"/>
              <a:cs typeface="Open Sans"/>
              <a:sym typeface="Open Sans"/>
            </a:endParaRPr>
          </a:p>
          <a:p>
            <a:pPr indent="-317500" lvl="0" marL="457200" rtl="0" algn="l">
              <a:lnSpc>
                <a:spcPct val="115000"/>
              </a:lnSpc>
              <a:spcBef>
                <a:spcPts val="0"/>
              </a:spcBef>
              <a:spcAft>
                <a:spcPts val="0"/>
              </a:spcAft>
              <a:buClr>
                <a:schemeClr val="lt1"/>
              </a:buClr>
              <a:buSzPts val="1400"/>
              <a:buFont typeface="Open Sans"/>
              <a:buChar char="●"/>
            </a:pPr>
            <a:r>
              <a:rPr lang="en">
                <a:solidFill>
                  <a:schemeClr val="lt1"/>
                </a:solidFill>
                <a:latin typeface="Open Sans"/>
                <a:ea typeface="Open Sans"/>
                <a:cs typeface="Open Sans"/>
                <a:sym typeface="Open Sans"/>
              </a:rPr>
              <a:t>Rick Santorum </a:t>
            </a:r>
            <a:endParaRPr>
              <a:latin typeface="Open Sans"/>
              <a:ea typeface="Open Sans"/>
              <a:cs typeface="Open Sans"/>
              <a:sym typeface="Open Sans"/>
            </a:endParaRPr>
          </a:p>
        </p:txBody>
      </p:sp>
      <p:sp>
        <p:nvSpPr>
          <p:cNvPr id="1538" name="Google Shape;1538;p37"/>
          <p:cNvSpPr txBox="1"/>
          <p:nvPr/>
        </p:nvSpPr>
        <p:spPr>
          <a:xfrm>
            <a:off x="5384800" y="2514600"/>
            <a:ext cx="2451000" cy="139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Open Sans"/>
                <a:ea typeface="Open Sans"/>
                <a:cs typeface="Open Sans"/>
                <a:sym typeface="Open Sans"/>
              </a:rPr>
              <a:t>Democrat</a:t>
            </a:r>
            <a:r>
              <a:rPr lang="en">
                <a:solidFill>
                  <a:schemeClr val="lt1"/>
                </a:solidFill>
                <a:latin typeface="Open Sans"/>
                <a:ea typeface="Open Sans"/>
                <a:cs typeface="Open Sans"/>
                <a:sym typeface="Open Sans"/>
              </a:rPr>
              <a:t>:</a:t>
            </a:r>
            <a:endParaRPr>
              <a:solidFill>
                <a:schemeClr val="lt1"/>
              </a:solidFill>
              <a:latin typeface="Open Sans"/>
              <a:ea typeface="Open Sans"/>
              <a:cs typeface="Open Sans"/>
              <a:sym typeface="Open Sans"/>
            </a:endParaRPr>
          </a:p>
          <a:p>
            <a:pPr indent="-317500" lvl="0" marL="457200" rtl="0" algn="l">
              <a:lnSpc>
                <a:spcPct val="115000"/>
              </a:lnSpc>
              <a:spcBef>
                <a:spcPts val="0"/>
              </a:spcBef>
              <a:spcAft>
                <a:spcPts val="0"/>
              </a:spcAft>
              <a:buClr>
                <a:schemeClr val="lt1"/>
              </a:buClr>
              <a:buSzPts val="1400"/>
              <a:buFont typeface="Open Sans"/>
              <a:buChar char="●"/>
            </a:pPr>
            <a:r>
              <a:rPr lang="en">
                <a:solidFill>
                  <a:schemeClr val="lt1"/>
                </a:solidFill>
                <a:latin typeface="Open Sans"/>
                <a:ea typeface="Open Sans"/>
                <a:cs typeface="Open Sans"/>
                <a:sym typeface="Open Sans"/>
              </a:rPr>
              <a:t>Bernie Sanders</a:t>
            </a:r>
            <a:endParaRPr>
              <a:solidFill>
                <a:schemeClr val="lt1"/>
              </a:solidFill>
              <a:latin typeface="Open Sans"/>
              <a:ea typeface="Open Sans"/>
              <a:cs typeface="Open Sans"/>
              <a:sym typeface="Open Sans"/>
            </a:endParaRPr>
          </a:p>
          <a:p>
            <a:pPr indent="-317500" lvl="0" marL="457200" rtl="0" algn="l">
              <a:lnSpc>
                <a:spcPct val="115000"/>
              </a:lnSpc>
              <a:spcBef>
                <a:spcPts val="0"/>
              </a:spcBef>
              <a:spcAft>
                <a:spcPts val="0"/>
              </a:spcAft>
              <a:buClr>
                <a:schemeClr val="lt1"/>
              </a:buClr>
              <a:buSzPts val="1400"/>
              <a:buFont typeface="Open Sans"/>
              <a:buChar char="●"/>
            </a:pPr>
            <a:r>
              <a:rPr lang="en">
                <a:solidFill>
                  <a:schemeClr val="lt1"/>
                </a:solidFill>
                <a:latin typeface="Open Sans"/>
                <a:ea typeface="Open Sans"/>
                <a:cs typeface="Open Sans"/>
                <a:sym typeface="Open Sans"/>
              </a:rPr>
              <a:t>Hillary Clinton</a:t>
            </a:r>
            <a:endParaRPr>
              <a:solidFill>
                <a:schemeClr val="lt1"/>
              </a:solidFill>
              <a:latin typeface="Open Sans"/>
              <a:ea typeface="Open Sans"/>
              <a:cs typeface="Open Sans"/>
              <a:sym typeface="Open Sans"/>
            </a:endParaRPr>
          </a:p>
          <a:p>
            <a:pPr indent="-317500" lvl="0" marL="457200" rtl="0" algn="l">
              <a:lnSpc>
                <a:spcPct val="115000"/>
              </a:lnSpc>
              <a:spcBef>
                <a:spcPts val="0"/>
              </a:spcBef>
              <a:spcAft>
                <a:spcPts val="0"/>
              </a:spcAft>
              <a:buClr>
                <a:schemeClr val="lt1"/>
              </a:buClr>
              <a:buSzPts val="1400"/>
              <a:buFont typeface="Open Sans"/>
              <a:buChar char="●"/>
            </a:pPr>
            <a:r>
              <a:rPr lang="en">
                <a:solidFill>
                  <a:schemeClr val="lt1"/>
                </a:solidFill>
                <a:latin typeface="Open Sans"/>
                <a:ea typeface="Open Sans"/>
                <a:cs typeface="Open Sans"/>
                <a:sym typeface="Open Sans"/>
              </a:rPr>
              <a:t>Martin O'Malley</a:t>
            </a:r>
            <a:endParaRPr>
              <a:solidFill>
                <a:schemeClr val="lt1"/>
              </a:solidFill>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2" name="Shape 1542"/>
        <p:cNvGrpSpPr/>
        <p:nvPr/>
      </p:nvGrpSpPr>
      <p:grpSpPr>
        <a:xfrm>
          <a:off x="0" y="0"/>
          <a:ext cx="0" cy="0"/>
          <a:chOff x="0" y="0"/>
          <a:chExt cx="0" cy="0"/>
        </a:xfrm>
      </p:grpSpPr>
      <p:sp>
        <p:nvSpPr>
          <p:cNvPr id="1543" name="Google Shape;1543;p38"/>
          <p:cNvSpPr txBox="1"/>
          <p:nvPr>
            <p:ph type="title"/>
          </p:nvPr>
        </p:nvSpPr>
        <p:spPr>
          <a:xfrm>
            <a:off x="713100" y="497850"/>
            <a:ext cx="7717800" cy="67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Manipulation</a:t>
            </a:r>
            <a:endParaRPr/>
          </a:p>
          <a:p>
            <a:pPr indent="0" lvl="0" marL="0" rtl="0" algn="l">
              <a:spcBef>
                <a:spcPts val="0"/>
              </a:spcBef>
              <a:spcAft>
                <a:spcPts val="0"/>
              </a:spcAft>
              <a:buNone/>
            </a:pPr>
            <a:r>
              <a:t/>
            </a:r>
            <a:endParaRPr/>
          </a:p>
        </p:txBody>
      </p:sp>
      <p:pic>
        <p:nvPicPr>
          <p:cNvPr id="1544" name="Google Shape;1544;p38"/>
          <p:cNvPicPr preferRelativeResize="0"/>
          <p:nvPr/>
        </p:nvPicPr>
        <p:blipFill>
          <a:blip r:embed="rId3">
            <a:alphaModFix/>
          </a:blip>
          <a:stretch>
            <a:fillRect/>
          </a:stretch>
        </p:blipFill>
        <p:spPr>
          <a:xfrm>
            <a:off x="713100" y="1837736"/>
            <a:ext cx="7848601" cy="3091875"/>
          </a:xfrm>
          <a:prstGeom prst="rect">
            <a:avLst/>
          </a:prstGeom>
          <a:noFill/>
          <a:ln>
            <a:noFill/>
          </a:ln>
        </p:spPr>
      </p:pic>
      <p:sp>
        <p:nvSpPr>
          <p:cNvPr id="1545" name="Google Shape;1545;p38"/>
          <p:cNvSpPr txBox="1"/>
          <p:nvPr/>
        </p:nvSpPr>
        <p:spPr>
          <a:xfrm>
            <a:off x="838200" y="1282700"/>
            <a:ext cx="731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Add Class label “Political Preference” </a:t>
            </a:r>
            <a:endParaRPr>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SA Presidential History Infographics by Slidesgo">
  <a:themeElements>
    <a:clrScheme name="Simple Light">
      <a:dk1>
        <a:srgbClr val="FFFFFF"/>
      </a:dk1>
      <a:lt1>
        <a:srgbClr val="30251B"/>
      </a:lt1>
      <a:dk2>
        <a:srgbClr val="DBD4C5"/>
      </a:dk2>
      <a:lt2>
        <a:srgbClr val="C5A647"/>
      </a:lt2>
      <a:accent1>
        <a:srgbClr val="3E6996"/>
      </a:accent1>
      <a:accent2>
        <a:srgbClr val="063170"/>
      </a:accent2>
      <a:accent3>
        <a:srgbClr val="A91D29"/>
      </a:accent3>
      <a:accent4>
        <a:srgbClr val="F23136"/>
      </a:accent4>
      <a:accent5>
        <a:srgbClr val="954512"/>
      </a:accent5>
      <a:accent6>
        <a:srgbClr val="4C2A1B"/>
      </a:accent6>
      <a:hlink>
        <a:srgbClr val="30251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